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7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193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100" d="100"/>
          <a:sy n="100" d="100"/>
        </p:scale>
        <p:origin x="702" y="3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32EED-7767-4E59-A74E-DD3B905AF6CB}" type="datetimeFigureOut">
              <a:rPr lang="pt-PT" smtClean="0"/>
              <a:t>09/09/2022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8DD24-D49A-44B8-83B2-174926E3B19C}" type="slidenum">
              <a:rPr lang="pt-PT" smtClean="0"/>
              <a:t>‹nº›</a:t>
            </a:fld>
            <a:endParaRPr lang="pt-PT"/>
          </a:p>
        </p:txBody>
      </p:sp>
      <p:grpSp>
        <p:nvGrpSpPr>
          <p:cNvPr id="8" name="Agrupar 7">
            <a:extLst>
              <a:ext uri="{FF2B5EF4-FFF2-40B4-BE49-F238E27FC236}">
                <a16:creationId xmlns:a16="http://schemas.microsoft.com/office/drawing/2014/main" id="{6FF405A7-6CD9-4449-BFC2-23A796ACC108}"/>
              </a:ext>
            </a:extLst>
          </p:cNvPr>
          <p:cNvGrpSpPr/>
          <p:nvPr userDrawn="1"/>
        </p:nvGrpSpPr>
        <p:grpSpPr>
          <a:xfrm>
            <a:off x="-72" y="0"/>
            <a:ext cx="12192072" cy="6959917"/>
            <a:chOff x="-72" y="0"/>
            <a:chExt cx="12192072" cy="6959917"/>
          </a:xfrm>
        </p:grpSpPr>
        <p:pic>
          <p:nvPicPr>
            <p:cNvPr id="9" name="Imagem 8">
              <a:extLst>
                <a:ext uri="{FF2B5EF4-FFF2-40B4-BE49-F238E27FC236}">
                  <a16:creationId xmlns:a16="http://schemas.microsoft.com/office/drawing/2014/main" id="{011CBEB2-8FFE-4693-B2E7-A2BD0551B16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72" y="6180820"/>
              <a:ext cx="12192000" cy="779097"/>
            </a:xfrm>
            <a:prstGeom prst="rect">
              <a:avLst/>
            </a:prstGeom>
            <a:noFill/>
          </p:spPr>
        </p:pic>
        <p:pic>
          <p:nvPicPr>
            <p:cNvPr id="10" name="Picture 2">
              <a:extLst>
                <a:ext uri="{FF2B5EF4-FFF2-40B4-BE49-F238E27FC236}">
                  <a16:creationId xmlns:a16="http://schemas.microsoft.com/office/drawing/2014/main" id="{6DFA2307-378D-4A2C-8F47-B12605E32E8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653" y="0"/>
              <a:ext cx="2637227" cy="773825"/>
            </a:xfrm>
            <a:prstGeom prst="rect">
              <a:avLst/>
            </a:prstGeom>
          </p:spPr>
        </p:pic>
        <p:pic>
          <p:nvPicPr>
            <p:cNvPr id="11" name="Picture 5">
              <a:extLst>
                <a:ext uri="{FF2B5EF4-FFF2-40B4-BE49-F238E27FC236}">
                  <a16:creationId xmlns:a16="http://schemas.microsoft.com/office/drawing/2014/main" id="{84FFCA0A-B5F9-4EDA-871E-499AE37609C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659"/>
            <a:stretch/>
          </p:blipFill>
          <p:spPr>
            <a:xfrm>
              <a:off x="10778623" y="43546"/>
              <a:ext cx="838612" cy="614380"/>
            </a:xfrm>
            <a:prstGeom prst="rect">
              <a:avLst/>
            </a:prstGeom>
          </p:spPr>
        </p:pic>
        <p:cxnSp>
          <p:nvCxnSpPr>
            <p:cNvPr id="12" name="Straight Connector 9">
              <a:extLst>
                <a:ext uri="{FF2B5EF4-FFF2-40B4-BE49-F238E27FC236}">
                  <a16:creationId xmlns:a16="http://schemas.microsoft.com/office/drawing/2014/main" id="{F5F664BD-3E30-432A-BF28-0338A3827657}"/>
                </a:ext>
              </a:extLst>
            </p:cNvPr>
            <p:cNvCxnSpPr>
              <a:cxnSpLocks/>
            </p:cNvCxnSpPr>
            <p:nvPr/>
          </p:nvCxnSpPr>
          <p:spPr>
            <a:xfrm>
              <a:off x="181436" y="677180"/>
              <a:ext cx="12010564" cy="0"/>
            </a:xfrm>
            <a:prstGeom prst="line">
              <a:avLst/>
            </a:prstGeom>
            <a:ln>
              <a:solidFill>
                <a:srgbClr val="519359"/>
              </a:solidFill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8091649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pt-PT" dirty="0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dirty="0"/>
              <a:t>Editar os estilos de texto do Modelo Global</a:t>
            </a:r>
          </a:p>
          <a:p>
            <a:pPr lvl="1"/>
            <a:r>
              <a:rPr lang="pt-PT" dirty="0"/>
              <a:t>Segundo nível</a:t>
            </a:r>
          </a:p>
          <a:p>
            <a:pPr lvl="2"/>
            <a:r>
              <a:rPr lang="pt-PT" dirty="0"/>
              <a:t>Terceiro nível</a:t>
            </a:r>
          </a:p>
          <a:p>
            <a:pPr lvl="3"/>
            <a:r>
              <a:rPr lang="pt-PT" dirty="0"/>
              <a:t>Quarto nível</a:t>
            </a:r>
          </a:p>
          <a:p>
            <a:pPr lvl="4"/>
            <a:r>
              <a:rPr lang="pt-PT" dirty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32EED-7767-4E59-A74E-DD3B905AF6CB}" type="datetimeFigureOut">
              <a:rPr lang="pt-PT" smtClean="0"/>
              <a:t>09/09/2022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8DD24-D49A-44B8-83B2-174926E3B19C}" type="slidenum">
              <a:rPr lang="pt-PT" smtClean="0"/>
              <a:t>‹nº›</a:t>
            </a:fld>
            <a:endParaRPr lang="pt-PT"/>
          </a:p>
        </p:txBody>
      </p:sp>
      <p:grpSp>
        <p:nvGrpSpPr>
          <p:cNvPr id="9" name="Agrupar 8">
            <a:extLst>
              <a:ext uri="{FF2B5EF4-FFF2-40B4-BE49-F238E27FC236}">
                <a16:creationId xmlns:a16="http://schemas.microsoft.com/office/drawing/2014/main" id="{73E413AD-C967-43BB-A36F-703CDA925ECC}"/>
              </a:ext>
            </a:extLst>
          </p:cNvPr>
          <p:cNvGrpSpPr/>
          <p:nvPr userDrawn="1"/>
        </p:nvGrpSpPr>
        <p:grpSpPr>
          <a:xfrm>
            <a:off x="-72" y="0"/>
            <a:ext cx="12192072" cy="6959917"/>
            <a:chOff x="-72" y="0"/>
            <a:chExt cx="12192072" cy="6959917"/>
          </a:xfrm>
        </p:grpSpPr>
        <p:pic>
          <p:nvPicPr>
            <p:cNvPr id="10" name="Imagem 9">
              <a:extLst>
                <a:ext uri="{FF2B5EF4-FFF2-40B4-BE49-F238E27FC236}">
                  <a16:creationId xmlns:a16="http://schemas.microsoft.com/office/drawing/2014/main" id="{3588ED2F-D34D-4BEF-B544-6A95A852804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72" y="6180820"/>
              <a:ext cx="12192000" cy="779097"/>
            </a:xfrm>
            <a:prstGeom prst="rect">
              <a:avLst/>
            </a:prstGeom>
            <a:noFill/>
          </p:spPr>
        </p:pic>
        <p:pic>
          <p:nvPicPr>
            <p:cNvPr id="11" name="Picture 2">
              <a:extLst>
                <a:ext uri="{FF2B5EF4-FFF2-40B4-BE49-F238E27FC236}">
                  <a16:creationId xmlns:a16="http://schemas.microsoft.com/office/drawing/2014/main" id="{380AB246-EAD8-425F-BF87-8BBFB2B05D1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653" y="0"/>
              <a:ext cx="2637227" cy="773825"/>
            </a:xfrm>
            <a:prstGeom prst="rect">
              <a:avLst/>
            </a:prstGeom>
          </p:spPr>
        </p:pic>
        <p:pic>
          <p:nvPicPr>
            <p:cNvPr id="12" name="Picture 5">
              <a:extLst>
                <a:ext uri="{FF2B5EF4-FFF2-40B4-BE49-F238E27FC236}">
                  <a16:creationId xmlns:a16="http://schemas.microsoft.com/office/drawing/2014/main" id="{BFD24448-053D-4EDF-B827-180D6199B49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659"/>
            <a:stretch/>
          </p:blipFill>
          <p:spPr>
            <a:xfrm>
              <a:off x="10778623" y="43546"/>
              <a:ext cx="838612" cy="614380"/>
            </a:xfrm>
            <a:prstGeom prst="rect">
              <a:avLst/>
            </a:prstGeom>
          </p:spPr>
        </p:pic>
        <p:cxnSp>
          <p:nvCxnSpPr>
            <p:cNvPr id="13" name="Straight Connector 9">
              <a:extLst>
                <a:ext uri="{FF2B5EF4-FFF2-40B4-BE49-F238E27FC236}">
                  <a16:creationId xmlns:a16="http://schemas.microsoft.com/office/drawing/2014/main" id="{C945735E-2A02-4EEE-ADF3-AD1EC062E86B}"/>
                </a:ext>
              </a:extLst>
            </p:cNvPr>
            <p:cNvCxnSpPr>
              <a:cxnSpLocks/>
            </p:cNvCxnSpPr>
            <p:nvPr/>
          </p:nvCxnSpPr>
          <p:spPr>
            <a:xfrm>
              <a:off x="181436" y="677180"/>
              <a:ext cx="12010564" cy="0"/>
            </a:xfrm>
            <a:prstGeom prst="line">
              <a:avLst/>
            </a:prstGeom>
            <a:ln>
              <a:solidFill>
                <a:srgbClr val="519359"/>
              </a:solidFill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593012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 dirty="0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32EED-7767-4E59-A74E-DD3B905AF6CB}" type="datetimeFigureOut">
              <a:rPr lang="pt-PT" smtClean="0"/>
              <a:t>09/09/2022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8DD24-D49A-44B8-83B2-174926E3B19C}" type="slidenum">
              <a:rPr lang="pt-PT" smtClean="0"/>
              <a:t>‹nº›</a:t>
            </a:fld>
            <a:endParaRPr lang="pt-PT"/>
          </a:p>
        </p:txBody>
      </p:sp>
      <p:grpSp>
        <p:nvGrpSpPr>
          <p:cNvPr id="7" name="Agrupar 6">
            <a:extLst>
              <a:ext uri="{FF2B5EF4-FFF2-40B4-BE49-F238E27FC236}">
                <a16:creationId xmlns:a16="http://schemas.microsoft.com/office/drawing/2014/main" id="{EA6FF82A-A26A-4D2B-9CA3-DEFEC26FF531}"/>
              </a:ext>
            </a:extLst>
          </p:cNvPr>
          <p:cNvGrpSpPr/>
          <p:nvPr userDrawn="1"/>
        </p:nvGrpSpPr>
        <p:grpSpPr>
          <a:xfrm>
            <a:off x="-72" y="0"/>
            <a:ext cx="12192072" cy="6959917"/>
            <a:chOff x="-72" y="0"/>
            <a:chExt cx="12192072" cy="6959917"/>
          </a:xfrm>
        </p:grpSpPr>
        <p:pic>
          <p:nvPicPr>
            <p:cNvPr id="8" name="Imagem 7">
              <a:extLst>
                <a:ext uri="{FF2B5EF4-FFF2-40B4-BE49-F238E27FC236}">
                  <a16:creationId xmlns:a16="http://schemas.microsoft.com/office/drawing/2014/main" id="{F2EFD83A-700E-483D-AB29-09504717711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72" y="6180820"/>
              <a:ext cx="12192000" cy="779097"/>
            </a:xfrm>
            <a:prstGeom prst="rect">
              <a:avLst/>
            </a:prstGeom>
            <a:noFill/>
          </p:spPr>
        </p:pic>
        <p:pic>
          <p:nvPicPr>
            <p:cNvPr id="9" name="Picture 2">
              <a:extLst>
                <a:ext uri="{FF2B5EF4-FFF2-40B4-BE49-F238E27FC236}">
                  <a16:creationId xmlns:a16="http://schemas.microsoft.com/office/drawing/2014/main" id="{A0B597F8-9ECD-4CAE-8EC8-72CC9CAAE73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653" y="0"/>
              <a:ext cx="2637227" cy="773825"/>
            </a:xfrm>
            <a:prstGeom prst="rect">
              <a:avLst/>
            </a:prstGeom>
          </p:spPr>
        </p:pic>
        <p:pic>
          <p:nvPicPr>
            <p:cNvPr id="10" name="Picture 5">
              <a:extLst>
                <a:ext uri="{FF2B5EF4-FFF2-40B4-BE49-F238E27FC236}">
                  <a16:creationId xmlns:a16="http://schemas.microsoft.com/office/drawing/2014/main" id="{A28FFC92-C203-4D6F-90D0-16A2F8AD8D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659"/>
            <a:stretch/>
          </p:blipFill>
          <p:spPr>
            <a:xfrm>
              <a:off x="10778623" y="43546"/>
              <a:ext cx="838612" cy="614380"/>
            </a:xfrm>
            <a:prstGeom prst="rect">
              <a:avLst/>
            </a:prstGeom>
          </p:spPr>
        </p:pic>
        <p:cxnSp>
          <p:nvCxnSpPr>
            <p:cNvPr id="11" name="Straight Connector 9">
              <a:extLst>
                <a:ext uri="{FF2B5EF4-FFF2-40B4-BE49-F238E27FC236}">
                  <a16:creationId xmlns:a16="http://schemas.microsoft.com/office/drawing/2014/main" id="{6A0AA006-0978-4B67-B6F3-CEC0B7C306F9}"/>
                </a:ext>
              </a:extLst>
            </p:cNvPr>
            <p:cNvCxnSpPr>
              <a:cxnSpLocks/>
            </p:cNvCxnSpPr>
            <p:nvPr/>
          </p:nvCxnSpPr>
          <p:spPr>
            <a:xfrm>
              <a:off x="181436" y="677180"/>
              <a:ext cx="12010564" cy="0"/>
            </a:xfrm>
            <a:prstGeom prst="line">
              <a:avLst/>
            </a:prstGeom>
            <a:ln>
              <a:solidFill>
                <a:srgbClr val="519359"/>
              </a:solidFill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0131347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32EED-7767-4E59-A74E-DD3B905AF6CB}" type="datetimeFigureOut">
              <a:rPr lang="pt-PT" smtClean="0"/>
              <a:t>09/09/2022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8DD24-D49A-44B8-83B2-174926E3B19C}" type="slidenum">
              <a:rPr lang="pt-PT" smtClean="0"/>
              <a:t>‹nº›</a:t>
            </a:fld>
            <a:endParaRPr lang="pt-PT"/>
          </a:p>
        </p:txBody>
      </p:sp>
      <p:grpSp>
        <p:nvGrpSpPr>
          <p:cNvPr id="8" name="Agrupar 7">
            <a:extLst>
              <a:ext uri="{FF2B5EF4-FFF2-40B4-BE49-F238E27FC236}">
                <a16:creationId xmlns:a16="http://schemas.microsoft.com/office/drawing/2014/main" id="{9BC6BBD6-7B95-4767-9613-BE9E3F4A13A6}"/>
              </a:ext>
            </a:extLst>
          </p:cNvPr>
          <p:cNvGrpSpPr/>
          <p:nvPr userDrawn="1"/>
        </p:nvGrpSpPr>
        <p:grpSpPr>
          <a:xfrm>
            <a:off x="-72" y="0"/>
            <a:ext cx="12192072" cy="6959917"/>
            <a:chOff x="-72" y="0"/>
            <a:chExt cx="12192072" cy="6959917"/>
          </a:xfrm>
        </p:grpSpPr>
        <p:pic>
          <p:nvPicPr>
            <p:cNvPr id="9" name="Imagem 8">
              <a:extLst>
                <a:ext uri="{FF2B5EF4-FFF2-40B4-BE49-F238E27FC236}">
                  <a16:creationId xmlns:a16="http://schemas.microsoft.com/office/drawing/2014/main" id="{6A266E77-87FF-4666-9E10-E0B4CDDC1F4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72" y="6180820"/>
              <a:ext cx="12192000" cy="779097"/>
            </a:xfrm>
            <a:prstGeom prst="rect">
              <a:avLst/>
            </a:prstGeom>
            <a:noFill/>
          </p:spPr>
        </p:pic>
        <p:pic>
          <p:nvPicPr>
            <p:cNvPr id="10" name="Picture 2">
              <a:extLst>
                <a:ext uri="{FF2B5EF4-FFF2-40B4-BE49-F238E27FC236}">
                  <a16:creationId xmlns:a16="http://schemas.microsoft.com/office/drawing/2014/main" id="{4C68602A-4E99-46DA-9A03-746E020EB61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653" y="0"/>
              <a:ext cx="2637227" cy="773825"/>
            </a:xfrm>
            <a:prstGeom prst="rect">
              <a:avLst/>
            </a:prstGeom>
          </p:spPr>
        </p:pic>
        <p:pic>
          <p:nvPicPr>
            <p:cNvPr id="11" name="Picture 5">
              <a:extLst>
                <a:ext uri="{FF2B5EF4-FFF2-40B4-BE49-F238E27FC236}">
                  <a16:creationId xmlns:a16="http://schemas.microsoft.com/office/drawing/2014/main" id="{F3CDB92F-1979-44FD-90D9-C92601CAA14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659"/>
            <a:stretch/>
          </p:blipFill>
          <p:spPr>
            <a:xfrm>
              <a:off x="10778623" y="43546"/>
              <a:ext cx="838612" cy="614380"/>
            </a:xfrm>
            <a:prstGeom prst="rect">
              <a:avLst/>
            </a:prstGeom>
          </p:spPr>
        </p:pic>
        <p:cxnSp>
          <p:nvCxnSpPr>
            <p:cNvPr id="12" name="Straight Connector 9">
              <a:extLst>
                <a:ext uri="{FF2B5EF4-FFF2-40B4-BE49-F238E27FC236}">
                  <a16:creationId xmlns:a16="http://schemas.microsoft.com/office/drawing/2014/main" id="{5A241513-536E-44CE-9691-EEB61E691336}"/>
                </a:ext>
              </a:extLst>
            </p:cNvPr>
            <p:cNvCxnSpPr>
              <a:cxnSpLocks/>
            </p:cNvCxnSpPr>
            <p:nvPr/>
          </p:nvCxnSpPr>
          <p:spPr>
            <a:xfrm>
              <a:off x="181436" y="677180"/>
              <a:ext cx="12010564" cy="0"/>
            </a:xfrm>
            <a:prstGeom prst="line">
              <a:avLst/>
            </a:prstGeom>
            <a:ln>
              <a:solidFill>
                <a:srgbClr val="519359"/>
              </a:solidFill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1066174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32EED-7767-4E59-A74E-DD3B905AF6CB}" type="datetimeFigureOut">
              <a:rPr lang="pt-PT" smtClean="0"/>
              <a:t>09/09/2022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8DD24-D49A-44B8-83B2-174926E3B19C}" type="slidenum">
              <a:rPr lang="pt-PT" smtClean="0"/>
              <a:t>‹nº›</a:t>
            </a:fld>
            <a:endParaRPr lang="pt-PT"/>
          </a:p>
        </p:txBody>
      </p:sp>
      <p:grpSp>
        <p:nvGrpSpPr>
          <p:cNvPr id="10" name="Agrupar 9">
            <a:extLst>
              <a:ext uri="{FF2B5EF4-FFF2-40B4-BE49-F238E27FC236}">
                <a16:creationId xmlns:a16="http://schemas.microsoft.com/office/drawing/2014/main" id="{DCA50479-BF88-42CE-9B67-1AEB4DBF8FDA}"/>
              </a:ext>
            </a:extLst>
          </p:cNvPr>
          <p:cNvGrpSpPr/>
          <p:nvPr userDrawn="1"/>
        </p:nvGrpSpPr>
        <p:grpSpPr>
          <a:xfrm>
            <a:off x="-72" y="0"/>
            <a:ext cx="12192072" cy="6959917"/>
            <a:chOff x="-72" y="0"/>
            <a:chExt cx="12192072" cy="6959917"/>
          </a:xfrm>
        </p:grpSpPr>
        <p:pic>
          <p:nvPicPr>
            <p:cNvPr id="11" name="Imagem 10">
              <a:extLst>
                <a:ext uri="{FF2B5EF4-FFF2-40B4-BE49-F238E27FC236}">
                  <a16:creationId xmlns:a16="http://schemas.microsoft.com/office/drawing/2014/main" id="{3244386D-ADD3-4EE3-9B37-488B809E5E4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72" y="6180820"/>
              <a:ext cx="12192000" cy="779097"/>
            </a:xfrm>
            <a:prstGeom prst="rect">
              <a:avLst/>
            </a:prstGeom>
            <a:noFill/>
          </p:spPr>
        </p:pic>
        <p:pic>
          <p:nvPicPr>
            <p:cNvPr id="12" name="Picture 2">
              <a:extLst>
                <a:ext uri="{FF2B5EF4-FFF2-40B4-BE49-F238E27FC236}">
                  <a16:creationId xmlns:a16="http://schemas.microsoft.com/office/drawing/2014/main" id="{9E6001AD-9EEA-4BF8-AD53-71B1DB5FD85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653" y="0"/>
              <a:ext cx="2637227" cy="773825"/>
            </a:xfrm>
            <a:prstGeom prst="rect">
              <a:avLst/>
            </a:prstGeom>
          </p:spPr>
        </p:pic>
        <p:pic>
          <p:nvPicPr>
            <p:cNvPr id="13" name="Picture 5">
              <a:extLst>
                <a:ext uri="{FF2B5EF4-FFF2-40B4-BE49-F238E27FC236}">
                  <a16:creationId xmlns:a16="http://schemas.microsoft.com/office/drawing/2014/main" id="{BEB2366B-9FC7-4974-93B8-8D4F366259F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659"/>
            <a:stretch/>
          </p:blipFill>
          <p:spPr>
            <a:xfrm>
              <a:off x="10778623" y="43546"/>
              <a:ext cx="838612" cy="614380"/>
            </a:xfrm>
            <a:prstGeom prst="rect">
              <a:avLst/>
            </a:prstGeom>
          </p:spPr>
        </p:pic>
        <p:cxnSp>
          <p:nvCxnSpPr>
            <p:cNvPr id="14" name="Straight Connector 9">
              <a:extLst>
                <a:ext uri="{FF2B5EF4-FFF2-40B4-BE49-F238E27FC236}">
                  <a16:creationId xmlns:a16="http://schemas.microsoft.com/office/drawing/2014/main" id="{ACAAF9E6-908F-427B-ACC9-FF98053585A8}"/>
                </a:ext>
              </a:extLst>
            </p:cNvPr>
            <p:cNvCxnSpPr>
              <a:cxnSpLocks/>
            </p:cNvCxnSpPr>
            <p:nvPr/>
          </p:nvCxnSpPr>
          <p:spPr>
            <a:xfrm>
              <a:off x="181436" y="677180"/>
              <a:ext cx="12010564" cy="0"/>
            </a:xfrm>
            <a:prstGeom prst="line">
              <a:avLst/>
            </a:prstGeom>
            <a:ln>
              <a:solidFill>
                <a:srgbClr val="519359"/>
              </a:solidFill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1897528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32EED-7767-4E59-A74E-DD3B905AF6CB}" type="datetimeFigureOut">
              <a:rPr lang="pt-PT" smtClean="0"/>
              <a:t>09/09/2022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8DD24-D49A-44B8-83B2-174926E3B19C}" type="slidenum">
              <a:rPr lang="pt-PT" smtClean="0"/>
              <a:t>‹nº›</a:t>
            </a:fld>
            <a:endParaRPr lang="pt-PT"/>
          </a:p>
        </p:txBody>
      </p:sp>
      <p:grpSp>
        <p:nvGrpSpPr>
          <p:cNvPr id="6" name="Agrupar 5">
            <a:extLst>
              <a:ext uri="{FF2B5EF4-FFF2-40B4-BE49-F238E27FC236}">
                <a16:creationId xmlns:a16="http://schemas.microsoft.com/office/drawing/2014/main" id="{4BC0BFF2-C82C-41FA-A480-36783C023F17}"/>
              </a:ext>
            </a:extLst>
          </p:cNvPr>
          <p:cNvGrpSpPr/>
          <p:nvPr userDrawn="1"/>
        </p:nvGrpSpPr>
        <p:grpSpPr>
          <a:xfrm>
            <a:off x="-72" y="0"/>
            <a:ext cx="12192072" cy="6959917"/>
            <a:chOff x="-72" y="0"/>
            <a:chExt cx="12192072" cy="6959917"/>
          </a:xfrm>
        </p:grpSpPr>
        <p:pic>
          <p:nvPicPr>
            <p:cNvPr id="7" name="Imagem 6">
              <a:extLst>
                <a:ext uri="{FF2B5EF4-FFF2-40B4-BE49-F238E27FC236}">
                  <a16:creationId xmlns:a16="http://schemas.microsoft.com/office/drawing/2014/main" id="{0C8708C8-E4F4-4D22-8A97-98388200778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72" y="6180820"/>
              <a:ext cx="12192000" cy="779097"/>
            </a:xfrm>
            <a:prstGeom prst="rect">
              <a:avLst/>
            </a:prstGeom>
            <a:noFill/>
          </p:spPr>
        </p:pic>
        <p:pic>
          <p:nvPicPr>
            <p:cNvPr id="8" name="Picture 2">
              <a:extLst>
                <a:ext uri="{FF2B5EF4-FFF2-40B4-BE49-F238E27FC236}">
                  <a16:creationId xmlns:a16="http://schemas.microsoft.com/office/drawing/2014/main" id="{237D81FD-276C-442E-896C-D75A689525B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653" y="0"/>
              <a:ext cx="2637227" cy="773825"/>
            </a:xfrm>
            <a:prstGeom prst="rect">
              <a:avLst/>
            </a:prstGeom>
          </p:spPr>
        </p:pic>
        <p:pic>
          <p:nvPicPr>
            <p:cNvPr id="9" name="Picture 5">
              <a:extLst>
                <a:ext uri="{FF2B5EF4-FFF2-40B4-BE49-F238E27FC236}">
                  <a16:creationId xmlns:a16="http://schemas.microsoft.com/office/drawing/2014/main" id="{405FA44A-75EA-43B3-81F2-F0429234962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659"/>
            <a:stretch/>
          </p:blipFill>
          <p:spPr>
            <a:xfrm>
              <a:off x="10778623" y="43546"/>
              <a:ext cx="838612" cy="614380"/>
            </a:xfrm>
            <a:prstGeom prst="rect">
              <a:avLst/>
            </a:prstGeom>
          </p:spPr>
        </p:pic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B4E47F32-2439-4770-AA20-3221887F6252}"/>
                </a:ext>
              </a:extLst>
            </p:cNvPr>
            <p:cNvCxnSpPr>
              <a:cxnSpLocks/>
            </p:cNvCxnSpPr>
            <p:nvPr/>
          </p:nvCxnSpPr>
          <p:spPr>
            <a:xfrm>
              <a:off x="181436" y="677180"/>
              <a:ext cx="12010564" cy="0"/>
            </a:xfrm>
            <a:prstGeom prst="line">
              <a:avLst/>
            </a:prstGeom>
            <a:ln>
              <a:solidFill>
                <a:srgbClr val="519359"/>
              </a:solidFill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825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32EED-7767-4E59-A74E-DD3B905AF6CB}" type="datetimeFigureOut">
              <a:rPr lang="pt-PT" smtClean="0"/>
              <a:t>09/09/2022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8DD24-D49A-44B8-83B2-174926E3B19C}" type="slidenum">
              <a:rPr lang="pt-PT" smtClean="0"/>
              <a:t>‹nº›</a:t>
            </a:fld>
            <a:endParaRPr lang="pt-PT"/>
          </a:p>
        </p:txBody>
      </p:sp>
      <p:grpSp>
        <p:nvGrpSpPr>
          <p:cNvPr id="5" name="Agrupar 4">
            <a:extLst>
              <a:ext uri="{FF2B5EF4-FFF2-40B4-BE49-F238E27FC236}">
                <a16:creationId xmlns:a16="http://schemas.microsoft.com/office/drawing/2014/main" id="{3C17E792-DC36-4595-AC79-46F55A4BA539}"/>
              </a:ext>
            </a:extLst>
          </p:cNvPr>
          <p:cNvGrpSpPr/>
          <p:nvPr userDrawn="1"/>
        </p:nvGrpSpPr>
        <p:grpSpPr>
          <a:xfrm>
            <a:off x="-72" y="0"/>
            <a:ext cx="12192072" cy="6959917"/>
            <a:chOff x="-72" y="0"/>
            <a:chExt cx="12192072" cy="6959917"/>
          </a:xfrm>
        </p:grpSpPr>
        <p:pic>
          <p:nvPicPr>
            <p:cNvPr id="6" name="Imagem 5">
              <a:extLst>
                <a:ext uri="{FF2B5EF4-FFF2-40B4-BE49-F238E27FC236}">
                  <a16:creationId xmlns:a16="http://schemas.microsoft.com/office/drawing/2014/main" id="{DCA59536-959C-4B0C-9AA9-79422DF3FBF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72" y="6180820"/>
              <a:ext cx="12192000" cy="779097"/>
            </a:xfrm>
            <a:prstGeom prst="rect">
              <a:avLst/>
            </a:prstGeom>
            <a:noFill/>
          </p:spPr>
        </p:pic>
        <p:pic>
          <p:nvPicPr>
            <p:cNvPr id="7" name="Picture 2">
              <a:extLst>
                <a:ext uri="{FF2B5EF4-FFF2-40B4-BE49-F238E27FC236}">
                  <a16:creationId xmlns:a16="http://schemas.microsoft.com/office/drawing/2014/main" id="{BC6D8848-7F66-4B2E-AF54-442D1509AC2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653" y="0"/>
              <a:ext cx="2637227" cy="773825"/>
            </a:xfrm>
            <a:prstGeom prst="rect">
              <a:avLst/>
            </a:prstGeom>
          </p:spPr>
        </p:pic>
        <p:pic>
          <p:nvPicPr>
            <p:cNvPr id="8" name="Picture 5">
              <a:extLst>
                <a:ext uri="{FF2B5EF4-FFF2-40B4-BE49-F238E27FC236}">
                  <a16:creationId xmlns:a16="http://schemas.microsoft.com/office/drawing/2014/main" id="{0E6477C2-5762-4610-9FFD-B990092C57E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659"/>
            <a:stretch/>
          </p:blipFill>
          <p:spPr>
            <a:xfrm>
              <a:off x="10778623" y="43546"/>
              <a:ext cx="838612" cy="614380"/>
            </a:xfrm>
            <a:prstGeom prst="rect">
              <a:avLst/>
            </a:prstGeom>
          </p:spPr>
        </p:pic>
        <p:cxnSp>
          <p:nvCxnSpPr>
            <p:cNvPr id="9" name="Straight Connector 9">
              <a:extLst>
                <a:ext uri="{FF2B5EF4-FFF2-40B4-BE49-F238E27FC236}">
                  <a16:creationId xmlns:a16="http://schemas.microsoft.com/office/drawing/2014/main" id="{EB1BC2C9-FA70-492C-95FC-6BCB7FBC97B0}"/>
                </a:ext>
              </a:extLst>
            </p:cNvPr>
            <p:cNvCxnSpPr>
              <a:cxnSpLocks/>
            </p:cNvCxnSpPr>
            <p:nvPr/>
          </p:nvCxnSpPr>
          <p:spPr>
            <a:xfrm>
              <a:off x="181436" y="677180"/>
              <a:ext cx="12010564" cy="0"/>
            </a:xfrm>
            <a:prstGeom prst="line">
              <a:avLst/>
            </a:prstGeom>
            <a:ln>
              <a:solidFill>
                <a:srgbClr val="519359"/>
              </a:solidFill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734946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32EED-7767-4E59-A74E-DD3B905AF6CB}" type="datetimeFigureOut">
              <a:rPr lang="pt-PT" smtClean="0"/>
              <a:t>09/09/2022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8DD24-D49A-44B8-83B2-174926E3B19C}" type="slidenum">
              <a:rPr lang="pt-PT" smtClean="0"/>
              <a:t>‹nº›</a:t>
            </a:fld>
            <a:endParaRPr lang="pt-PT"/>
          </a:p>
        </p:txBody>
      </p:sp>
      <p:grpSp>
        <p:nvGrpSpPr>
          <p:cNvPr id="8" name="Agrupar 7">
            <a:extLst>
              <a:ext uri="{FF2B5EF4-FFF2-40B4-BE49-F238E27FC236}">
                <a16:creationId xmlns:a16="http://schemas.microsoft.com/office/drawing/2014/main" id="{E95D7A65-0946-4050-84A5-8FD88624CB91}"/>
              </a:ext>
            </a:extLst>
          </p:cNvPr>
          <p:cNvGrpSpPr/>
          <p:nvPr userDrawn="1"/>
        </p:nvGrpSpPr>
        <p:grpSpPr>
          <a:xfrm>
            <a:off x="-72" y="0"/>
            <a:ext cx="12192072" cy="6959917"/>
            <a:chOff x="-72" y="0"/>
            <a:chExt cx="12192072" cy="6959917"/>
          </a:xfrm>
        </p:grpSpPr>
        <p:pic>
          <p:nvPicPr>
            <p:cNvPr id="9" name="Imagem 8">
              <a:extLst>
                <a:ext uri="{FF2B5EF4-FFF2-40B4-BE49-F238E27FC236}">
                  <a16:creationId xmlns:a16="http://schemas.microsoft.com/office/drawing/2014/main" id="{8913DA56-1A60-400A-8242-BB00675DCBB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72" y="6180820"/>
              <a:ext cx="12192000" cy="779097"/>
            </a:xfrm>
            <a:prstGeom prst="rect">
              <a:avLst/>
            </a:prstGeom>
            <a:noFill/>
          </p:spPr>
        </p:pic>
        <p:pic>
          <p:nvPicPr>
            <p:cNvPr id="10" name="Picture 2">
              <a:extLst>
                <a:ext uri="{FF2B5EF4-FFF2-40B4-BE49-F238E27FC236}">
                  <a16:creationId xmlns:a16="http://schemas.microsoft.com/office/drawing/2014/main" id="{4C029548-B616-47C5-A32B-365C2A5A2E6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653" y="0"/>
              <a:ext cx="2637227" cy="773825"/>
            </a:xfrm>
            <a:prstGeom prst="rect">
              <a:avLst/>
            </a:prstGeom>
          </p:spPr>
        </p:pic>
        <p:pic>
          <p:nvPicPr>
            <p:cNvPr id="11" name="Picture 5">
              <a:extLst>
                <a:ext uri="{FF2B5EF4-FFF2-40B4-BE49-F238E27FC236}">
                  <a16:creationId xmlns:a16="http://schemas.microsoft.com/office/drawing/2014/main" id="{DA8BE344-6448-45C4-B936-E44BC317134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659"/>
            <a:stretch/>
          </p:blipFill>
          <p:spPr>
            <a:xfrm>
              <a:off x="10778623" y="43546"/>
              <a:ext cx="838612" cy="614380"/>
            </a:xfrm>
            <a:prstGeom prst="rect">
              <a:avLst/>
            </a:prstGeom>
          </p:spPr>
        </p:pic>
        <p:cxnSp>
          <p:nvCxnSpPr>
            <p:cNvPr id="12" name="Straight Connector 9">
              <a:extLst>
                <a:ext uri="{FF2B5EF4-FFF2-40B4-BE49-F238E27FC236}">
                  <a16:creationId xmlns:a16="http://schemas.microsoft.com/office/drawing/2014/main" id="{0FF0759A-75E0-4961-A3CB-89679AC550F7}"/>
                </a:ext>
              </a:extLst>
            </p:cNvPr>
            <p:cNvCxnSpPr>
              <a:cxnSpLocks/>
            </p:cNvCxnSpPr>
            <p:nvPr/>
          </p:nvCxnSpPr>
          <p:spPr>
            <a:xfrm>
              <a:off x="181436" y="677180"/>
              <a:ext cx="12010564" cy="0"/>
            </a:xfrm>
            <a:prstGeom prst="line">
              <a:avLst/>
            </a:prstGeom>
            <a:ln>
              <a:solidFill>
                <a:srgbClr val="519359"/>
              </a:solidFill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860767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32EED-7767-4E59-A74E-DD3B905AF6CB}" type="datetimeFigureOut">
              <a:rPr lang="pt-PT" smtClean="0"/>
              <a:t>09/09/2022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8DD24-D49A-44B8-83B2-174926E3B19C}" type="slidenum">
              <a:rPr lang="pt-PT" smtClean="0"/>
              <a:t>‹nº›</a:t>
            </a:fld>
            <a:endParaRPr lang="pt-PT"/>
          </a:p>
        </p:txBody>
      </p:sp>
      <p:grpSp>
        <p:nvGrpSpPr>
          <p:cNvPr id="8" name="Agrupar 7">
            <a:extLst>
              <a:ext uri="{FF2B5EF4-FFF2-40B4-BE49-F238E27FC236}">
                <a16:creationId xmlns:a16="http://schemas.microsoft.com/office/drawing/2014/main" id="{C69BC707-0DCE-4F78-9BDE-4164F193CB50}"/>
              </a:ext>
            </a:extLst>
          </p:cNvPr>
          <p:cNvGrpSpPr/>
          <p:nvPr userDrawn="1"/>
        </p:nvGrpSpPr>
        <p:grpSpPr>
          <a:xfrm>
            <a:off x="-72" y="0"/>
            <a:ext cx="12192072" cy="6959917"/>
            <a:chOff x="-72" y="0"/>
            <a:chExt cx="12192072" cy="6959917"/>
          </a:xfrm>
        </p:grpSpPr>
        <p:pic>
          <p:nvPicPr>
            <p:cNvPr id="9" name="Imagem 8">
              <a:extLst>
                <a:ext uri="{FF2B5EF4-FFF2-40B4-BE49-F238E27FC236}">
                  <a16:creationId xmlns:a16="http://schemas.microsoft.com/office/drawing/2014/main" id="{AFB89519-68A0-41AF-963B-22636DBC363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72" y="6180820"/>
              <a:ext cx="12192000" cy="779097"/>
            </a:xfrm>
            <a:prstGeom prst="rect">
              <a:avLst/>
            </a:prstGeom>
            <a:noFill/>
          </p:spPr>
        </p:pic>
        <p:pic>
          <p:nvPicPr>
            <p:cNvPr id="10" name="Picture 2">
              <a:extLst>
                <a:ext uri="{FF2B5EF4-FFF2-40B4-BE49-F238E27FC236}">
                  <a16:creationId xmlns:a16="http://schemas.microsoft.com/office/drawing/2014/main" id="{586FAAF3-025D-4043-887C-A1720285E11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653" y="0"/>
              <a:ext cx="2637227" cy="773825"/>
            </a:xfrm>
            <a:prstGeom prst="rect">
              <a:avLst/>
            </a:prstGeom>
          </p:spPr>
        </p:pic>
        <p:pic>
          <p:nvPicPr>
            <p:cNvPr id="11" name="Picture 5">
              <a:extLst>
                <a:ext uri="{FF2B5EF4-FFF2-40B4-BE49-F238E27FC236}">
                  <a16:creationId xmlns:a16="http://schemas.microsoft.com/office/drawing/2014/main" id="{54B14527-4F1D-47CF-9D3A-5BBFB8C2DAB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659"/>
            <a:stretch/>
          </p:blipFill>
          <p:spPr>
            <a:xfrm>
              <a:off x="10778623" y="43546"/>
              <a:ext cx="838612" cy="614380"/>
            </a:xfrm>
            <a:prstGeom prst="rect">
              <a:avLst/>
            </a:prstGeom>
          </p:spPr>
        </p:pic>
        <p:cxnSp>
          <p:nvCxnSpPr>
            <p:cNvPr id="12" name="Straight Connector 9">
              <a:extLst>
                <a:ext uri="{FF2B5EF4-FFF2-40B4-BE49-F238E27FC236}">
                  <a16:creationId xmlns:a16="http://schemas.microsoft.com/office/drawing/2014/main" id="{92FE45B0-4FD7-4544-85DF-A66DF11EDA15}"/>
                </a:ext>
              </a:extLst>
            </p:cNvPr>
            <p:cNvCxnSpPr>
              <a:cxnSpLocks/>
            </p:cNvCxnSpPr>
            <p:nvPr/>
          </p:nvCxnSpPr>
          <p:spPr>
            <a:xfrm>
              <a:off x="181436" y="677180"/>
              <a:ext cx="12010564" cy="0"/>
            </a:xfrm>
            <a:prstGeom prst="line">
              <a:avLst/>
            </a:prstGeom>
            <a:ln>
              <a:solidFill>
                <a:srgbClr val="519359"/>
              </a:solidFill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0256646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32EED-7767-4E59-A74E-DD3B905AF6CB}" type="datetimeFigureOut">
              <a:rPr lang="pt-PT" smtClean="0"/>
              <a:t>09/09/2022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8DD24-D49A-44B8-83B2-174926E3B19C}" type="slidenum">
              <a:rPr lang="pt-PT" smtClean="0"/>
              <a:t>‹nº›</a:t>
            </a:fld>
            <a:endParaRPr lang="pt-PT"/>
          </a:p>
        </p:txBody>
      </p:sp>
      <p:grpSp>
        <p:nvGrpSpPr>
          <p:cNvPr id="7" name="Agrupar 6">
            <a:extLst>
              <a:ext uri="{FF2B5EF4-FFF2-40B4-BE49-F238E27FC236}">
                <a16:creationId xmlns:a16="http://schemas.microsoft.com/office/drawing/2014/main" id="{2CB78A39-1319-4F37-AAEA-3A86C9B6F1CF}"/>
              </a:ext>
            </a:extLst>
          </p:cNvPr>
          <p:cNvGrpSpPr/>
          <p:nvPr userDrawn="1"/>
        </p:nvGrpSpPr>
        <p:grpSpPr>
          <a:xfrm>
            <a:off x="-72" y="0"/>
            <a:ext cx="12192072" cy="6959917"/>
            <a:chOff x="-72" y="0"/>
            <a:chExt cx="12192072" cy="6959917"/>
          </a:xfrm>
        </p:grpSpPr>
        <p:pic>
          <p:nvPicPr>
            <p:cNvPr id="8" name="Imagem 7">
              <a:extLst>
                <a:ext uri="{FF2B5EF4-FFF2-40B4-BE49-F238E27FC236}">
                  <a16:creationId xmlns:a16="http://schemas.microsoft.com/office/drawing/2014/main" id="{82C8D42F-7CF3-4B95-97B6-60FB9CC2C2E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72" y="6180820"/>
              <a:ext cx="12192000" cy="779097"/>
            </a:xfrm>
            <a:prstGeom prst="rect">
              <a:avLst/>
            </a:prstGeom>
            <a:noFill/>
          </p:spPr>
        </p:pic>
        <p:pic>
          <p:nvPicPr>
            <p:cNvPr id="9" name="Picture 2">
              <a:extLst>
                <a:ext uri="{FF2B5EF4-FFF2-40B4-BE49-F238E27FC236}">
                  <a16:creationId xmlns:a16="http://schemas.microsoft.com/office/drawing/2014/main" id="{2FFF49A5-FC5E-4EF2-9D89-9513AD6FC34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653" y="0"/>
              <a:ext cx="2637227" cy="773825"/>
            </a:xfrm>
            <a:prstGeom prst="rect">
              <a:avLst/>
            </a:prstGeom>
          </p:spPr>
        </p:pic>
        <p:pic>
          <p:nvPicPr>
            <p:cNvPr id="10" name="Picture 5">
              <a:extLst>
                <a:ext uri="{FF2B5EF4-FFF2-40B4-BE49-F238E27FC236}">
                  <a16:creationId xmlns:a16="http://schemas.microsoft.com/office/drawing/2014/main" id="{BB1B796C-EBD6-4773-B412-54B93A3DEB1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659"/>
            <a:stretch/>
          </p:blipFill>
          <p:spPr>
            <a:xfrm>
              <a:off x="10778623" y="43546"/>
              <a:ext cx="838612" cy="614380"/>
            </a:xfrm>
            <a:prstGeom prst="rect">
              <a:avLst/>
            </a:prstGeom>
          </p:spPr>
        </p:pic>
        <p:cxnSp>
          <p:nvCxnSpPr>
            <p:cNvPr id="11" name="Straight Connector 9">
              <a:extLst>
                <a:ext uri="{FF2B5EF4-FFF2-40B4-BE49-F238E27FC236}">
                  <a16:creationId xmlns:a16="http://schemas.microsoft.com/office/drawing/2014/main" id="{F8F68361-A0EC-47BA-98A0-8E9BE8170795}"/>
                </a:ext>
              </a:extLst>
            </p:cNvPr>
            <p:cNvCxnSpPr>
              <a:cxnSpLocks/>
            </p:cNvCxnSpPr>
            <p:nvPr/>
          </p:nvCxnSpPr>
          <p:spPr>
            <a:xfrm>
              <a:off x="181436" y="677180"/>
              <a:ext cx="12010564" cy="0"/>
            </a:xfrm>
            <a:prstGeom prst="line">
              <a:avLst/>
            </a:prstGeom>
            <a:ln>
              <a:solidFill>
                <a:srgbClr val="519359"/>
              </a:solidFill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872333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32EED-7767-4E59-A74E-DD3B905AF6CB}" type="datetimeFigureOut">
              <a:rPr lang="pt-PT" smtClean="0"/>
              <a:t>09/09/2022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8DD24-D49A-44B8-83B2-174926E3B19C}" type="slidenum">
              <a:rPr lang="pt-PT" smtClean="0"/>
              <a:t>‹nº›</a:t>
            </a:fld>
            <a:endParaRPr lang="pt-PT"/>
          </a:p>
        </p:txBody>
      </p:sp>
      <p:grpSp>
        <p:nvGrpSpPr>
          <p:cNvPr id="7" name="Agrupar 6">
            <a:extLst>
              <a:ext uri="{FF2B5EF4-FFF2-40B4-BE49-F238E27FC236}">
                <a16:creationId xmlns:a16="http://schemas.microsoft.com/office/drawing/2014/main" id="{7EF49B54-F91A-4AEF-BAFD-C802C987205C}"/>
              </a:ext>
            </a:extLst>
          </p:cNvPr>
          <p:cNvGrpSpPr/>
          <p:nvPr userDrawn="1"/>
        </p:nvGrpSpPr>
        <p:grpSpPr>
          <a:xfrm>
            <a:off x="-72" y="0"/>
            <a:ext cx="12192072" cy="6959917"/>
            <a:chOff x="-72" y="0"/>
            <a:chExt cx="12192072" cy="6959917"/>
          </a:xfrm>
        </p:grpSpPr>
        <p:pic>
          <p:nvPicPr>
            <p:cNvPr id="8" name="Imagem 7">
              <a:extLst>
                <a:ext uri="{FF2B5EF4-FFF2-40B4-BE49-F238E27FC236}">
                  <a16:creationId xmlns:a16="http://schemas.microsoft.com/office/drawing/2014/main" id="{324506F5-7346-41A3-A135-EBC2BB1E6B1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72" y="6180820"/>
              <a:ext cx="12192000" cy="779097"/>
            </a:xfrm>
            <a:prstGeom prst="rect">
              <a:avLst/>
            </a:prstGeom>
            <a:noFill/>
          </p:spPr>
        </p:pic>
        <p:pic>
          <p:nvPicPr>
            <p:cNvPr id="9" name="Picture 2">
              <a:extLst>
                <a:ext uri="{FF2B5EF4-FFF2-40B4-BE49-F238E27FC236}">
                  <a16:creationId xmlns:a16="http://schemas.microsoft.com/office/drawing/2014/main" id="{5BE2535F-F976-4B64-A6D5-010D3512F51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653" y="0"/>
              <a:ext cx="2637227" cy="773825"/>
            </a:xfrm>
            <a:prstGeom prst="rect">
              <a:avLst/>
            </a:prstGeom>
          </p:spPr>
        </p:pic>
        <p:pic>
          <p:nvPicPr>
            <p:cNvPr id="10" name="Picture 5">
              <a:extLst>
                <a:ext uri="{FF2B5EF4-FFF2-40B4-BE49-F238E27FC236}">
                  <a16:creationId xmlns:a16="http://schemas.microsoft.com/office/drawing/2014/main" id="{988293F8-6ABB-4EBC-A5A2-A873E3ACF43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659"/>
            <a:stretch/>
          </p:blipFill>
          <p:spPr>
            <a:xfrm>
              <a:off x="10778623" y="43546"/>
              <a:ext cx="838612" cy="614380"/>
            </a:xfrm>
            <a:prstGeom prst="rect">
              <a:avLst/>
            </a:prstGeom>
          </p:spPr>
        </p:pic>
        <p:cxnSp>
          <p:nvCxnSpPr>
            <p:cNvPr id="11" name="Straight Connector 9">
              <a:extLst>
                <a:ext uri="{FF2B5EF4-FFF2-40B4-BE49-F238E27FC236}">
                  <a16:creationId xmlns:a16="http://schemas.microsoft.com/office/drawing/2014/main" id="{ABD8E7FA-E56F-4BE6-B26D-E2D1CB850D67}"/>
                </a:ext>
              </a:extLst>
            </p:cNvPr>
            <p:cNvCxnSpPr>
              <a:cxnSpLocks/>
            </p:cNvCxnSpPr>
            <p:nvPr/>
          </p:nvCxnSpPr>
          <p:spPr>
            <a:xfrm>
              <a:off x="181436" y="677180"/>
              <a:ext cx="12010564" cy="0"/>
            </a:xfrm>
            <a:prstGeom prst="line">
              <a:avLst/>
            </a:prstGeom>
            <a:ln>
              <a:solidFill>
                <a:srgbClr val="519359"/>
              </a:solidFill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9173152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squema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B3368D2-0968-4DB5-91DF-314A05037E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Data 2">
            <a:extLst>
              <a:ext uri="{FF2B5EF4-FFF2-40B4-BE49-F238E27FC236}">
                <a16:creationId xmlns:a16="http://schemas.microsoft.com/office/drawing/2014/main" id="{DF4B9FB1-EF62-4A7C-B973-A9FE008D83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32EED-7767-4E59-A74E-DD3B905AF6CB}" type="datetimeFigureOut">
              <a:rPr lang="pt-PT" smtClean="0"/>
              <a:t>09/09/2022</a:t>
            </a:fld>
            <a:endParaRPr lang="pt-PT"/>
          </a:p>
        </p:txBody>
      </p:sp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DA6A2F72-A410-4CD3-8711-58E745FE70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418AE0A1-7D20-4C9B-B532-6AAB1F90E5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8DD24-D49A-44B8-83B2-174926E3B19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053500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532EED-7767-4E59-A74E-DD3B905AF6CB}" type="datetimeFigureOut">
              <a:rPr lang="pt-PT" smtClean="0"/>
              <a:t>09/09/2022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38DD24-D49A-44B8-83B2-174926E3B19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42682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22843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presentação modelo" id="{8CBA5110-4C11-4923-8036-F65B859F4B5A}" vid="{997A887C-0BB0-4281-9244-C0902A1E2270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E2235D69611D4D48945CF2C7F020638C" ma:contentTypeVersion="14" ma:contentTypeDescription="Criar um novo documento." ma:contentTypeScope="" ma:versionID="fa5ff6d359097cf04cf8506147c86e1f">
  <xsd:schema xmlns:xsd="http://www.w3.org/2001/XMLSchema" xmlns:xs="http://www.w3.org/2001/XMLSchema" xmlns:p="http://schemas.microsoft.com/office/2006/metadata/properties" xmlns:ns3="ae0580a4-f62e-4204-9caa-b03ae2b490bc" xmlns:ns4="c4135ff4-dea9-4389-a421-3fe3c414f1b7" targetNamespace="http://schemas.microsoft.com/office/2006/metadata/properties" ma:root="true" ma:fieldsID="c4abd5754bfad7bb6caf4d5101d0381f" ns3:_="" ns4:_="">
    <xsd:import namespace="ae0580a4-f62e-4204-9caa-b03ae2b490bc"/>
    <xsd:import namespace="c4135ff4-dea9-4389-a421-3fe3c414f1b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e0580a4-f62e-4204-9caa-b03ae2b490b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2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4135ff4-dea9-4389-a421-3fe3c414f1b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Partilhado Com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Detalhes de Partilhado Com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Hash de Sugestão de Partilha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ú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03F8BF1-70BB-4892-B2E0-6E6EB2106B9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e0580a4-f62e-4204-9caa-b03ae2b490bc"/>
    <ds:schemaRef ds:uri="c4135ff4-dea9-4389-a421-3fe3c414f1b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BA211BD-5713-4D3A-97EF-BD122579FC6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4D408BA-0232-432E-A0A9-3CCD2178A113}">
  <ds:schemaRefs>
    <ds:schemaRef ds:uri="ae0580a4-f62e-4204-9caa-b03ae2b490bc"/>
    <ds:schemaRef ds:uri="http://purl.org/dc/terms/"/>
    <ds:schemaRef ds:uri="http://www.w3.org/XML/1998/namespace"/>
    <ds:schemaRef ds:uri="http://purl.org/dc/dcmitype/"/>
    <ds:schemaRef ds:uri="http://schemas.microsoft.com/office/2006/documentManagement/types"/>
    <ds:schemaRef ds:uri="c4135ff4-dea9-4389-a421-3fe3c414f1b7"/>
    <ds:schemaRef ds:uri="http://purl.org/dc/elements/1.1/"/>
    <ds:schemaRef ds:uri="http://schemas.openxmlformats.org/package/2006/metadata/core-properties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</TotalTime>
  <Words>0</Words>
  <Application>Microsoft Office PowerPoint</Application>
  <PresentationFormat>Ecrã Panorâmico</PresentationFormat>
  <Paragraphs>0</Paragraphs>
  <Slides>1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Anabela M. Isidoro</dc:creator>
  <cp:lastModifiedBy>Anabela M. Isidoro</cp:lastModifiedBy>
  <cp:revision>10</cp:revision>
  <dcterms:created xsi:type="dcterms:W3CDTF">2022-09-06T16:33:05Z</dcterms:created>
  <dcterms:modified xsi:type="dcterms:W3CDTF">2022-09-09T11:12:09Z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0x010100E2235D69611D4D48945CF2C7F020638C</vt:lpwstr>
  </property>
</Properties>
</file>