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80"/>
  </p:notesMasterIdLst>
  <p:sldIdLst>
    <p:sldId id="691" r:id="rId2"/>
    <p:sldId id="637" r:id="rId3"/>
    <p:sldId id="334" r:id="rId4"/>
    <p:sldId id="329" r:id="rId5"/>
    <p:sldId id="626" r:id="rId6"/>
    <p:sldId id="617" r:id="rId7"/>
    <p:sldId id="343" r:id="rId8"/>
    <p:sldId id="587" r:id="rId9"/>
    <p:sldId id="603" r:id="rId10"/>
    <p:sldId id="600" r:id="rId11"/>
    <p:sldId id="645" r:id="rId12"/>
    <p:sldId id="646" r:id="rId13"/>
    <p:sldId id="647" r:id="rId14"/>
    <p:sldId id="649" r:id="rId15"/>
    <p:sldId id="648" r:id="rId16"/>
    <p:sldId id="698" r:id="rId17"/>
    <p:sldId id="650" r:id="rId18"/>
    <p:sldId id="643" r:id="rId19"/>
    <p:sldId id="644" r:id="rId20"/>
    <p:sldId id="651" r:id="rId21"/>
    <p:sldId id="652" r:id="rId22"/>
    <p:sldId id="653" r:id="rId23"/>
    <p:sldId id="655" r:id="rId24"/>
    <p:sldId id="701" r:id="rId25"/>
    <p:sldId id="529" r:id="rId26"/>
    <p:sldId id="702" r:id="rId27"/>
    <p:sldId id="536" r:id="rId28"/>
    <p:sldId id="667" r:id="rId29"/>
    <p:sldId id="668" r:id="rId30"/>
    <p:sldId id="541" r:id="rId31"/>
    <p:sldId id="542" r:id="rId32"/>
    <p:sldId id="630" r:id="rId33"/>
    <p:sldId id="631" r:id="rId34"/>
    <p:sldId id="436" r:id="rId35"/>
    <p:sldId id="421" r:id="rId36"/>
    <p:sldId id="545" r:id="rId37"/>
    <p:sldId id="547" r:id="rId38"/>
    <p:sldId id="670" r:id="rId39"/>
    <p:sldId id="671" r:id="rId40"/>
    <p:sldId id="673" r:id="rId41"/>
    <p:sldId id="675" r:id="rId42"/>
    <p:sldId id="674" r:id="rId43"/>
    <p:sldId id="676" r:id="rId44"/>
    <p:sldId id="677" r:id="rId45"/>
    <p:sldId id="683" r:id="rId46"/>
    <p:sldId id="704" r:id="rId47"/>
    <p:sldId id="685" r:id="rId48"/>
    <p:sldId id="680" r:id="rId49"/>
    <p:sldId id="681" r:id="rId50"/>
    <p:sldId id="682" r:id="rId51"/>
    <p:sldId id="700" r:id="rId52"/>
    <p:sldId id="442" r:id="rId53"/>
    <p:sldId id="642" r:id="rId54"/>
    <p:sldId id="320" r:id="rId55"/>
    <p:sldId id="574" r:id="rId56"/>
    <p:sldId id="321" r:id="rId57"/>
    <p:sldId id="263" r:id="rId58"/>
    <p:sldId id="581" r:id="rId59"/>
    <p:sldId id="584" r:id="rId60"/>
    <p:sldId id="437" r:id="rId61"/>
    <p:sldId id="563" r:id="rId62"/>
    <p:sldId id="699" r:id="rId63"/>
    <p:sldId id="686" r:id="rId64"/>
    <p:sldId id="687" r:id="rId65"/>
    <p:sldId id="461" r:id="rId66"/>
    <p:sldId id="688" r:id="rId67"/>
    <p:sldId id="689" r:id="rId68"/>
    <p:sldId id="694" r:id="rId69"/>
    <p:sldId id="692" r:id="rId70"/>
    <p:sldId id="693" r:id="rId71"/>
    <p:sldId id="469" r:id="rId72"/>
    <p:sldId id="695" r:id="rId73"/>
    <p:sldId id="489" r:id="rId74"/>
    <p:sldId id="696" r:id="rId75"/>
    <p:sldId id="467" r:id="rId76"/>
    <p:sldId id="697" r:id="rId77"/>
    <p:sldId id="488" r:id="rId78"/>
    <p:sldId id="629"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BE9DB-294D-48D7-93E5-A2BAC76F7E68}" v="1" dt="2025-09-25T08:26:46.919"/>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io JT. Dias" userId="aaa1fffb-58e7-401b-8324-03aa69cdb360" providerId="ADAL" clId="{DE096010-DB65-4F76-AFC1-4E149C9639B7}"/>
    <pc:docChg chg="modSld">
      <pc:chgData name="Hélio JT. Dias" userId="aaa1fffb-58e7-401b-8324-03aa69cdb360" providerId="ADAL" clId="{DE096010-DB65-4F76-AFC1-4E149C9639B7}" dt="2024-11-11T17:21:10.116" v="4" actId="20577"/>
      <pc:docMkLst>
        <pc:docMk/>
      </pc:docMkLst>
      <pc:sldChg chg="modSp mod">
        <pc:chgData name="Hélio JT. Dias" userId="aaa1fffb-58e7-401b-8324-03aa69cdb360" providerId="ADAL" clId="{DE096010-DB65-4F76-AFC1-4E149C9639B7}" dt="2024-11-11T17:21:10.116" v="4" actId="20577"/>
        <pc:sldMkLst>
          <pc:docMk/>
          <pc:sldMk cId="3075784214" sldId="316"/>
        </pc:sldMkLst>
      </pc:sldChg>
    </pc:docChg>
  </pc:docChgLst>
  <pc:docChgLst>
    <pc:chgData name="Hélio JT. Dias" userId="aaa1fffb-58e7-401b-8324-03aa69cdb360" providerId="ADAL" clId="{4571574B-F074-40B9-92C7-CF295B61444D}"/>
    <pc:docChg chg="undo custSel addSld delSld modSld sldOrd">
      <pc:chgData name="Hélio JT. Dias" userId="aaa1fffb-58e7-401b-8324-03aa69cdb360" providerId="ADAL" clId="{4571574B-F074-40B9-92C7-CF295B61444D}" dt="2025-08-25T16:49:34.413" v="1678" actId="207"/>
      <pc:docMkLst>
        <pc:docMk/>
      </pc:docMkLst>
      <pc:sldChg chg="add del">
        <pc:chgData name="Hélio JT. Dias" userId="aaa1fffb-58e7-401b-8324-03aa69cdb360" providerId="ADAL" clId="{4571574B-F074-40B9-92C7-CF295B61444D}" dt="2025-08-11T15:20:58.751" v="8" actId="2696"/>
        <pc:sldMkLst>
          <pc:docMk/>
          <pc:sldMk cId="1173102370" sldId="256"/>
        </pc:sldMkLst>
      </pc:sldChg>
      <pc:sldChg chg="add del">
        <pc:chgData name="Hélio JT. Dias" userId="aaa1fffb-58e7-401b-8324-03aa69cdb360" providerId="ADAL" clId="{4571574B-F074-40B9-92C7-CF295B61444D}" dt="2025-08-11T15:20:58.751" v="8" actId="2696"/>
        <pc:sldMkLst>
          <pc:docMk/>
          <pc:sldMk cId="2182521967" sldId="259"/>
        </pc:sldMkLst>
      </pc:sldChg>
      <pc:sldChg chg="del">
        <pc:chgData name="Hélio JT. Dias" userId="aaa1fffb-58e7-401b-8324-03aa69cdb360" providerId="ADAL" clId="{4571574B-F074-40B9-92C7-CF295B61444D}" dt="2025-08-11T15:27:22.600" v="11" actId="2696"/>
        <pc:sldMkLst>
          <pc:docMk/>
          <pc:sldMk cId="1105755391" sldId="260"/>
        </pc:sldMkLst>
      </pc:sldChg>
      <pc:sldChg chg="del">
        <pc:chgData name="Hélio JT. Dias" userId="aaa1fffb-58e7-401b-8324-03aa69cdb360" providerId="ADAL" clId="{4571574B-F074-40B9-92C7-CF295B61444D}" dt="2025-08-11T15:27:22.600" v="11" actId="2696"/>
        <pc:sldMkLst>
          <pc:docMk/>
          <pc:sldMk cId="1999863880" sldId="262"/>
        </pc:sldMkLst>
      </pc:sldChg>
      <pc:sldChg chg="del">
        <pc:chgData name="Hélio JT. Dias" userId="aaa1fffb-58e7-401b-8324-03aa69cdb360" providerId="ADAL" clId="{4571574B-F074-40B9-92C7-CF295B61444D}" dt="2025-08-11T15:27:22.600" v="11" actId="2696"/>
        <pc:sldMkLst>
          <pc:docMk/>
          <pc:sldMk cId="945624947" sldId="266"/>
        </pc:sldMkLst>
      </pc:sldChg>
      <pc:sldChg chg="del">
        <pc:chgData name="Hélio JT. Dias" userId="aaa1fffb-58e7-401b-8324-03aa69cdb360" providerId="ADAL" clId="{4571574B-F074-40B9-92C7-CF295B61444D}" dt="2025-08-11T15:27:22.600" v="11" actId="2696"/>
        <pc:sldMkLst>
          <pc:docMk/>
          <pc:sldMk cId="2000601363" sldId="267"/>
        </pc:sldMkLst>
      </pc:sldChg>
      <pc:sldChg chg="del">
        <pc:chgData name="Hélio JT. Dias" userId="aaa1fffb-58e7-401b-8324-03aa69cdb360" providerId="ADAL" clId="{4571574B-F074-40B9-92C7-CF295B61444D}" dt="2025-08-11T15:27:22.600" v="11" actId="2696"/>
        <pc:sldMkLst>
          <pc:docMk/>
          <pc:sldMk cId="1291463050" sldId="268"/>
        </pc:sldMkLst>
      </pc:sldChg>
      <pc:sldChg chg="del">
        <pc:chgData name="Hélio JT. Dias" userId="aaa1fffb-58e7-401b-8324-03aa69cdb360" providerId="ADAL" clId="{4571574B-F074-40B9-92C7-CF295B61444D}" dt="2025-08-11T15:27:22.600" v="11" actId="2696"/>
        <pc:sldMkLst>
          <pc:docMk/>
          <pc:sldMk cId="1904565554" sldId="269"/>
        </pc:sldMkLst>
      </pc:sldChg>
      <pc:sldChg chg="del">
        <pc:chgData name="Hélio JT. Dias" userId="aaa1fffb-58e7-401b-8324-03aa69cdb360" providerId="ADAL" clId="{4571574B-F074-40B9-92C7-CF295B61444D}" dt="2025-08-11T15:27:22.600" v="11" actId="2696"/>
        <pc:sldMkLst>
          <pc:docMk/>
          <pc:sldMk cId="1069496525" sldId="270"/>
        </pc:sldMkLst>
      </pc:sldChg>
      <pc:sldChg chg="del">
        <pc:chgData name="Hélio JT. Dias" userId="aaa1fffb-58e7-401b-8324-03aa69cdb360" providerId="ADAL" clId="{4571574B-F074-40B9-92C7-CF295B61444D}" dt="2025-08-11T15:27:22.600" v="11" actId="2696"/>
        <pc:sldMkLst>
          <pc:docMk/>
          <pc:sldMk cId="370824997" sldId="271"/>
        </pc:sldMkLst>
      </pc:sldChg>
      <pc:sldChg chg="del">
        <pc:chgData name="Hélio JT. Dias" userId="aaa1fffb-58e7-401b-8324-03aa69cdb360" providerId="ADAL" clId="{4571574B-F074-40B9-92C7-CF295B61444D}" dt="2025-08-11T15:27:22.600" v="11" actId="2696"/>
        <pc:sldMkLst>
          <pc:docMk/>
          <pc:sldMk cId="114785867" sldId="272"/>
        </pc:sldMkLst>
      </pc:sldChg>
      <pc:sldChg chg="del">
        <pc:chgData name="Hélio JT. Dias" userId="aaa1fffb-58e7-401b-8324-03aa69cdb360" providerId="ADAL" clId="{4571574B-F074-40B9-92C7-CF295B61444D}" dt="2025-08-11T15:27:22.600" v="11" actId="2696"/>
        <pc:sldMkLst>
          <pc:docMk/>
          <pc:sldMk cId="681072490" sldId="273"/>
        </pc:sldMkLst>
      </pc:sldChg>
      <pc:sldChg chg="del">
        <pc:chgData name="Hélio JT. Dias" userId="aaa1fffb-58e7-401b-8324-03aa69cdb360" providerId="ADAL" clId="{4571574B-F074-40B9-92C7-CF295B61444D}" dt="2025-08-11T15:27:22.600" v="11" actId="2696"/>
        <pc:sldMkLst>
          <pc:docMk/>
          <pc:sldMk cId="3819297322" sldId="274"/>
        </pc:sldMkLst>
      </pc:sldChg>
      <pc:sldChg chg="del">
        <pc:chgData name="Hélio JT. Dias" userId="aaa1fffb-58e7-401b-8324-03aa69cdb360" providerId="ADAL" clId="{4571574B-F074-40B9-92C7-CF295B61444D}" dt="2025-08-11T15:27:22.600" v="11" actId="2696"/>
        <pc:sldMkLst>
          <pc:docMk/>
          <pc:sldMk cId="4023969465" sldId="275"/>
        </pc:sldMkLst>
      </pc:sldChg>
      <pc:sldChg chg="del">
        <pc:chgData name="Hélio JT. Dias" userId="aaa1fffb-58e7-401b-8324-03aa69cdb360" providerId="ADAL" clId="{4571574B-F074-40B9-92C7-CF295B61444D}" dt="2025-08-11T15:27:22.600" v="11" actId="2696"/>
        <pc:sldMkLst>
          <pc:docMk/>
          <pc:sldMk cId="921369025" sldId="276"/>
        </pc:sldMkLst>
      </pc:sldChg>
      <pc:sldChg chg="del">
        <pc:chgData name="Hélio JT. Dias" userId="aaa1fffb-58e7-401b-8324-03aa69cdb360" providerId="ADAL" clId="{4571574B-F074-40B9-92C7-CF295B61444D}" dt="2025-08-11T15:27:22.600" v="11" actId="2696"/>
        <pc:sldMkLst>
          <pc:docMk/>
          <pc:sldMk cId="1136635883" sldId="277"/>
        </pc:sldMkLst>
      </pc:sldChg>
      <pc:sldChg chg="del">
        <pc:chgData name="Hélio JT. Dias" userId="aaa1fffb-58e7-401b-8324-03aa69cdb360" providerId="ADAL" clId="{4571574B-F074-40B9-92C7-CF295B61444D}" dt="2025-08-11T15:27:22.600" v="11" actId="2696"/>
        <pc:sldMkLst>
          <pc:docMk/>
          <pc:sldMk cId="1508700658" sldId="278"/>
        </pc:sldMkLst>
      </pc:sldChg>
      <pc:sldChg chg="del">
        <pc:chgData name="Hélio JT. Dias" userId="aaa1fffb-58e7-401b-8324-03aa69cdb360" providerId="ADAL" clId="{4571574B-F074-40B9-92C7-CF295B61444D}" dt="2025-08-11T15:27:22.600" v="11" actId="2696"/>
        <pc:sldMkLst>
          <pc:docMk/>
          <pc:sldMk cId="2144900602" sldId="279"/>
        </pc:sldMkLst>
      </pc:sldChg>
      <pc:sldChg chg="del">
        <pc:chgData name="Hélio JT. Dias" userId="aaa1fffb-58e7-401b-8324-03aa69cdb360" providerId="ADAL" clId="{4571574B-F074-40B9-92C7-CF295B61444D}" dt="2025-08-11T15:27:22.600" v="11" actId="2696"/>
        <pc:sldMkLst>
          <pc:docMk/>
          <pc:sldMk cId="806512331" sldId="280"/>
        </pc:sldMkLst>
      </pc:sldChg>
      <pc:sldChg chg="del">
        <pc:chgData name="Hélio JT. Dias" userId="aaa1fffb-58e7-401b-8324-03aa69cdb360" providerId="ADAL" clId="{4571574B-F074-40B9-92C7-CF295B61444D}" dt="2025-08-11T15:27:22.600" v="11" actId="2696"/>
        <pc:sldMkLst>
          <pc:docMk/>
          <pc:sldMk cId="3815842490" sldId="281"/>
        </pc:sldMkLst>
      </pc:sldChg>
      <pc:sldChg chg="del">
        <pc:chgData name="Hélio JT. Dias" userId="aaa1fffb-58e7-401b-8324-03aa69cdb360" providerId="ADAL" clId="{4571574B-F074-40B9-92C7-CF295B61444D}" dt="2025-08-11T15:27:22.600" v="11" actId="2696"/>
        <pc:sldMkLst>
          <pc:docMk/>
          <pc:sldMk cId="1415210377" sldId="282"/>
        </pc:sldMkLst>
      </pc:sldChg>
      <pc:sldChg chg="del">
        <pc:chgData name="Hélio JT. Dias" userId="aaa1fffb-58e7-401b-8324-03aa69cdb360" providerId="ADAL" clId="{4571574B-F074-40B9-92C7-CF295B61444D}" dt="2025-08-11T15:27:22.600" v="11" actId="2696"/>
        <pc:sldMkLst>
          <pc:docMk/>
          <pc:sldMk cId="1873954182" sldId="283"/>
        </pc:sldMkLst>
      </pc:sldChg>
      <pc:sldChg chg="del">
        <pc:chgData name="Hélio JT. Dias" userId="aaa1fffb-58e7-401b-8324-03aa69cdb360" providerId="ADAL" clId="{4571574B-F074-40B9-92C7-CF295B61444D}" dt="2025-08-11T15:29:06.049" v="12" actId="2696"/>
        <pc:sldMkLst>
          <pc:docMk/>
          <pc:sldMk cId="314849346" sldId="285"/>
        </pc:sldMkLst>
      </pc:sldChg>
      <pc:sldChg chg="modSp add del mod ord">
        <pc:chgData name="Hélio JT. Dias" userId="aaa1fffb-58e7-401b-8324-03aa69cdb360" providerId="ADAL" clId="{4571574B-F074-40B9-92C7-CF295B61444D}" dt="2025-08-25T16:46:34.958" v="1648" actId="2696"/>
        <pc:sldMkLst>
          <pc:docMk/>
          <pc:sldMk cId="1804093906" sldId="286"/>
        </pc:sldMkLst>
      </pc:sldChg>
      <pc:sldChg chg="del">
        <pc:chgData name="Hélio JT. Dias" userId="aaa1fffb-58e7-401b-8324-03aa69cdb360" providerId="ADAL" clId="{4571574B-F074-40B9-92C7-CF295B61444D}" dt="2025-08-11T15:29:06.049" v="12" actId="2696"/>
        <pc:sldMkLst>
          <pc:docMk/>
          <pc:sldMk cId="1146518490" sldId="287"/>
        </pc:sldMkLst>
      </pc:sldChg>
      <pc:sldChg chg="del">
        <pc:chgData name="Hélio JT. Dias" userId="aaa1fffb-58e7-401b-8324-03aa69cdb360" providerId="ADAL" clId="{4571574B-F074-40B9-92C7-CF295B61444D}" dt="2025-08-11T15:29:06.049" v="12" actId="2696"/>
        <pc:sldMkLst>
          <pc:docMk/>
          <pc:sldMk cId="940370045" sldId="289"/>
        </pc:sldMkLst>
      </pc:sldChg>
      <pc:sldChg chg="del">
        <pc:chgData name="Hélio JT. Dias" userId="aaa1fffb-58e7-401b-8324-03aa69cdb360" providerId="ADAL" clId="{4571574B-F074-40B9-92C7-CF295B61444D}" dt="2025-08-11T15:29:06.049" v="12" actId="2696"/>
        <pc:sldMkLst>
          <pc:docMk/>
          <pc:sldMk cId="2864230448" sldId="290"/>
        </pc:sldMkLst>
      </pc:sldChg>
      <pc:sldChg chg="del">
        <pc:chgData name="Hélio JT. Dias" userId="aaa1fffb-58e7-401b-8324-03aa69cdb360" providerId="ADAL" clId="{4571574B-F074-40B9-92C7-CF295B61444D}" dt="2025-08-11T15:29:06.049" v="12" actId="2696"/>
        <pc:sldMkLst>
          <pc:docMk/>
          <pc:sldMk cId="3438843536" sldId="291"/>
        </pc:sldMkLst>
      </pc:sldChg>
      <pc:sldChg chg="del">
        <pc:chgData name="Hélio JT. Dias" userId="aaa1fffb-58e7-401b-8324-03aa69cdb360" providerId="ADAL" clId="{4571574B-F074-40B9-92C7-CF295B61444D}" dt="2025-08-11T15:29:06.049" v="12" actId="2696"/>
        <pc:sldMkLst>
          <pc:docMk/>
          <pc:sldMk cId="1155699587" sldId="292"/>
        </pc:sldMkLst>
      </pc:sldChg>
      <pc:sldChg chg="del">
        <pc:chgData name="Hélio JT. Dias" userId="aaa1fffb-58e7-401b-8324-03aa69cdb360" providerId="ADAL" clId="{4571574B-F074-40B9-92C7-CF295B61444D}" dt="2025-08-11T15:29:06.049" v="12" actId="2696"/>
        <pc:sldMkLst>
          <pc:docMk/>
          <pc:sldMk cId="1895203869" sldId="294"/>
        </pc:sldMkLst>
      </pc:sldChg>
      <pc:sldChg chg="del">
        <pc:chgData name="Hélio JT. Dias" userId="aaa1fffb-58e7-401b-8324-03aa69cdb360" providerId="ADAL" clId="{4571574B-F074-40B9-92C7-CF295B61444D}" dt="2025-08-11T15:29:06.049" v="12" actId="2696"/>
        <pc:sldMkLst>
          <pc:docMk/>
          <pc:sldMk cId="2048803246" sldId="295"/>
        </pc:sldMkLst>
      </pc:sldChg>
      <pc:sldChg chg="del">
        <pc:chgData name="Hélio JT. Dias" userId="aaa1fffb-58e7-401b-8324-03aa69cdb360" providerId="ADAL" clId="{4571574B-F074-40B9-92C7-CF295B61444D}" dt="2025-08-11T15:29:06.049" v="12" actId="2696"/>
        <pc:sldMkLst>
          <pc:docMk/>
          <pc:sldMk cId="1376458246" sldId="296"/>
        </pc:sldMkLst>
      </pc:sldChg>
      <pc:sldChg chg="del">
        <pc:chgData name="Hélio JT. Dias" userId="aaa1fffb-58e7-401b-8324-03aa69cdb360" providerId="ADAL" clId="{4571574B-F074-40B9-92C7-CF295B61444D}" dt="2025-08-11T15:21:20.597" v="9" actId="2696"/>
        <pc:sldMkLst>
          <pc:docMk/>
          <pc:sldMk cId="2942958089" sldId="297"/>
        </pc:sldMkLst>
      </pc:sldChg>
      <pc:sldChg chg="del">
        <pc:chgData name="Hélio JT. Dias" userId="aaa1fffb-58e7-401b-8324-03aa69cdb360" providerId="ADAL" clId="{4571574B-F074-40B9-92C7-CF295B61444D}" dt="2025-08-11T15:23:20.154" v="10" actId="2696"/>
        <pc:sldMkLst>
          <pc:docMk/>
          <pc:sldMk cId="3668541294" sldId="299"/>
        </pc:sldMkLst>
      </pc:sldChg>
      <pc:sldChg chg="del">
        <pc:chgData name="Hélio JT. Dias" userId="aaa1fffb-58e7-401b-8324-03aa69cdb360" providerId="ADAL" clId="{4571574B-F074-40B9-92C7-CF295B61444D}" dt="2025-08-11T15:27:22.600" v="11" actId="2696"/>
        <pc:sldMkLst>
          <pc:docMk/>
          <pc:sldMk cId="3113468478" sldId="300"/>
        </pc:sldMkLst>
      </pc:sldChg>
      <pc:sldChg chg="del">
        <pc:chgData name="Hélio JT. Dias" userId="aaa1fffb-58e7-401b-8324-03aa69cdb360" providerId="ADAL" clId="{4571574B-F074-40B9-92C7-CF295B61444D}" dt="2025-08-11T15:27:22.600" v="11" actId="2696"/>
        <pc:sldMkLst>
          <pc:docMk/>
          <pc:sldMk cId="2767980176" sldId="301"/>
        </pc:sldMkLst>
      </pc:sldChg>
      <pc:sldChg chg="del">
        <pc:chgData name="Hélio JT. Dias" userId="aaa1fffb-58e7-401b-8324-03aa69cdb360" providerId="ADAL" clId="{4571574B-F074-40B9-92C7-CF295B61444D}" dt="2025-08-11T15:27:22.600" v="11" actId="2696"/>
        <pc:sldMkLst>
          <pc:docMk/>
          <pc:sldMk cId="2260499244" sldId="302"/>
        </pc:sldMkLst>
      </pc:sldChg>
      <pc:sldChg chg="del">
        <pc:chgData name="Hélio JT. Dias" userId="aaa1fffb-58e7-401b-8324-03aa69cdb360" providerId="ADAL" clId="{4571574B-F074-40B9-92C7-CF295B61444D}" dt="2025-08-11T15:29:06.049" v="12" actId="2696"/>
        <pc:sldMkLst>
          <pc:docMk/>
          <pc:sldMk cId="3742202548" sldId="304"/>
        </pc:sldMkLst>
      </pc:sldChg>
      <pc:sldChg chg="del">
        <pc:chgData name="Hélio JT. Dias" userId="aaa1fffb-58e7-401b-8324-03aa69cdb360" providerId="ADAL" clId="{4571574B-F074-40B9-92C7-CF295B61444D}" dt="2025-08-11T15:27:22.600" v="11" actId="2696"/>
        <pc:sldMkLst>
          <pc:docMk/>
          <pc:sldMk cId="3553803041" sldId="305"/>
        </pc:sldMkLst>
      </pc:sldChg>
      <pc:sldChg chg="del">
        <pc:chgData name="Hélio JT. Dias" userId="aaa1fffb-58e7-401b-8324-03aa69cdb360" providerId="ADAL" clId="{4571574B-F074-40B9-92C7-CF295B61444D}" dt="2025-08-11T15:27:22.600" v="11" actId="2696"/>
        <pc:sldMkLst>
          <pc:docMk/>
          <pc:sldMk cId="1719814130" sldId="306"/>
        </pc:sldMkLst>
      </pc:sldChg>
      <pc:sldChg chg="add del ord">
        <pc:chgData name="Hélio JT. Dias" userId="aaa1fffb-58e7-401b-8324-03aa69cdb360" providerId="ADAL" clId="{4571574B-F074-40B9-92C7-CF295B61444D}" dt="2025-08-25T16:46:34.958" v="1648" actId="2696"/>
        <pc:sldMkLst>
          <pc:docMk/>
          <pc:sldMk cId="1884012774" sldId="307"/>
        </pc:sldMkLst>
      </pc:sldChg>
      <pc:sldChg chg="del">
        <pc:chgData name="Hélio JT. Dias" userId="aaa1fffb-58e7-401b-8324-03aa69cdb360" providerId="ADAL" clId="{4571574B-F074-40B9-92C7-CF295B61444D}" dt="2025-08-11T15:29:06.049" v="12" actId="2696"/>
        <pc:sldMkLst>
          <pc:docMk/>
          <pc:sldMk cId="3485342453" sldId="308"/>
        </pc:sldMkLst>
      </pc:sldChg>
      <pc:sldChg chg="del">
        <pc:chgData name="Hélio JT. Dias" userId="aaa1fffb-58e7-401b-8324-03aa69cdb360" providerId="ADAL" clId="{4571574B-F074-40B9-92C7-CF295B61444D}" dt="2025-08-11T15:21:20.597" v="9" actId="2696"/>
        <pc:sldMkLst>
          <pc:docMk/>
          <pc:sldMk cId="134475794" sldId="310"/>
        </pc:sldMkLst>
      </pc:sldChg>
      <pc:sldChg chg="del">
        <pc:chgData name="Hélio JT. Dias" userId="aaa1fffb-58e7-401b-8324-03aa69cdb360" providerId="ADAL" clId="{4571574B-F074-40B9-92C7-CF295B61444D}" dt="2025-08-11T15:21:20.597" v="9" actId="2696"/>
        <pc:sldMkLst>
          <pc:docMk/>
          <pc:sldMk cId="287229099" sldId="311"/>
        </pc:sldMkLst>
      </pc:sldChg>
      <pc:sldChg chg="add del">
        <pc:chgData name="Hélio JT. Dias" userId="aaa1fffb-58e7-401b-8324-03aa69cdb360" providerId="ADAL" clId="{4571574B-F074-40B9-92C7-CF295B61444D}" dt="2025-08-11T15:20:58.751" v="8" actId="2696"/>
        <pc:sldMkLst>
          <pc:docMk/>
          <pc:sldMk cId="231449752" sldId="312"/>
        </pc:sldMkLst>
      </pc:sldChg>
      <pc:sldChg chg="add del">
        <pc:chgData name="Hélio JT. Dias" userId="aaa1fffb-58e7-401b-8324-03aa69cdb360" providerId="ADAL" clId="{4571574B-F074-40B9-92C7-CF295B61444D}" dt="2025-08-11T15:20:58.751" v="8" actId="2696"/>
        <pc:sldMkLst>
          <pc:docMk/>
          <pc:sldMk cId="43791538" sldId="313"/>
        </pc:sldMkLst>
      </pc:sldChg>
      <pc:sldChg chg="add del">
        <pc:chgData name="Hélio JT. Dias" userId="aaa1fffb-58e7-401b-8324-03aa69cdb360" providerId="ADAL" clId="{4571574B-F074-40B9-92C7-CF295B61444D}" dt="2025-08-11T15:20:58.751" v="8" actId="2696"/>
        <pc:sldMkLst>
          <pc:docMk/>
          <pc:sldMk cId="453328785" sldId="314"/>
        </pc:sldMkLst>
      </pc:sldChg>
      <pc:sldChg chg="add del">
        <pc:chgData name="Hélio JT. Dias" userId="aaa1fffb-58e7-401b-8324-03aa69cdb360" providerId="ADAL" clId="{4571574B-F074-40B9-92C7-CF295B61444D}" dt="2025-08-11T15:20:58.751" v="8" actId="2696"/>
        <pc:sldMkLst>
          <pc:docMk/>
          <pc:sldMk cId="3034229356" sldId="315"/>
        </pc:sldMkLst>
      </pc:sldChg>
      <pc:sldChg chg="add del">
        <pc:chgData name="Hélio JT. Dias" userId="aaa1fffb-58e7-401b-8324-03aa69cdb360" providerId="ADAL" clId="{4571574B-F074-40B9-92C7-CF295B61444D}" dt="2025-08-11T15:20:58.751" v="8" actId="2696"/>
        <pc:sldMkLst>
          <pc:docMk/>
          <pc:sldMk cId="3075784214" sldId="316"/>
        </pc:sldMkLst>
      </pc:sldChg>
      <pc:sldChg chg="del">
        <pc:chgData name="Hélio JT. Dias" userId="aaa1fffb-58e7-401b-8324-03aa69cdb360" providerId="ADAL" clId="{4571574B-F074-40B9-92C7-CF295B61444D}" dt="2025-08-11T15:21:20.597" v="9" actId="2696"/>
        <pc:sldMkLst>
          <pc:docMk/>
          <pc:sldMk cId="1661879705" sldId="317"/>
        </pc:sldMkLst>
      </pc:sldChg>
      <pc:sldChg chg="del">
        <pc:chgData name="Hélio JT. Dias" userId="aaa1fffb-58e7-401b-8324-03aa69cdb360" providerId="ADAL" clId="{4571574B-F074-40B9-92C7-CF295B61444D}" dt="2025-08-11T15:21:20.597" v="9" actId="2696"/>
        <pc:sldMkLst>
          <pc:docMk/>
          <pc:sldMk cId="3545339947" sldId="318"/>
        </pc:sldMkLst>
      </pc:sldChg>
      <pc:sldChg chg="del">
        <pc:chgData name="Hélio JT. Dias" userId="aaa1fffb-58e7-401b-8324-03aa69cdb360" providerId="ADAL" clId="{4571574B-F074-40B9-92C7-CF295B61444D}" dt="2025-08-11T15:21:20.597" v="9" actId="2696"/>
        <pc:sldMkLst>
          <pc:docMk/>
          <pc:sldMk cId="3151130186" sldId="319"/>
        </pc:sldMkLst>
      </pc:sldChg>
      <pc:sldChg chg="del">
        <pc:chgData name="Hélio JT. Dias" userId="aaa1fffb-58e7-401b-8324-03aa69cdb360" providerId="ADAL" clId="{4571574B-F074-40B9-92C7-CF295B61444D}" dt="2025-08-11T15:31:36.961" v="13" actId="2696"/>
        <pc:sldMkLst>
          <pc:docMk/>
          <pc:sldMk cId="4010122461" sldId="325"/>
        </pc:sldMkLst>
      </pc:sldChg>
      <pc:sldChg chg="del">
        <pc:chgData name="Hélio JT. Dias" userId="aaa1fffb-58e7-401b-8324-03aa69cdb360" providerId="ADAL" clId="{4571574B-F074-40B9-92C7-CF295B61444D}" dt="2025-08-11T15:58:09.860" v="52" actId="2696"/>
        <pc:sldMkLst>
          <pc:docMk/>
          <pc:sldMk cId="3095068851" sldId="327"/>
        </pc:sldMkLst>
      </pc:sldChg>
      <pc:sldChg chg="del">
        <pc:chgData name="Hélio JT. Dias" userId="aaa1fffb-58e7-401b-8324-03aa69cdb360" providerId="ADAL" clId="{4571574B-F074-40B9-92C7-CF295B61444D}" dt="2025-08-11T15:31:36.961" v="13" actId="2696"/>
        <pc:sldMkLst>
          <pc:docMk/>
          <pc:sldMk cId="2548019507" sldId="335"/>
        </pc:sldMkLst>
      </pc:sldChg>
      <pc:sldChg chg="del">
        <pc:chgData name="Hélio JT. Dias" userId="aaa1fffb-58e7-401b-8324-03aa69cdb360" providerId="ADAL" clId="{4571574B-F074-40B9-92C7-CF295B61444D}" dt="2025-08-11T15:31:55.181" v="14" actId="2696"/>
        <pc:sldMkLst>
          <pc:docMk/>
          <pc:sldMk cId="3886617998" sldId="336"/>
        </pc:sldMkLst>
      </pc:sldChg>
      <pc:sldChg chg="del">
        <pc:chgData name="Hélio JT. Dias" userId="aaa1fffb-58e7-401b-8324-03aa69cdb360" providerId="ADAL" clId="{4571574B-F074-40B9-92C7-CF295B61444D}" dt="2025-08-11T16:30:30.177" v="56" actId="2696"/>
        <pc:sldMkLst>
          <pc:docMk/>
          <pc:sldMk cId="3445319188" sldId="338"/>
        </pc:sldMkLst>
      </pc:sldChg>
      <pc:sldChg chg="del">
        <pc:chgData name="Hélio JT. Dias" userId="aaa1fffb-58e7-401b-8324-03aa69cdb360" providerId="ADAL" clId="{4571574B-F074-40B9-92C7-CF295B61444D}" dt="2025-08-11T15:31:55.181" v="14" actId="2696"/>
        <pc:sldMkLst>
          <pc:docMk/>
          <pc:sldMk cId="764213494" sldId="339"/>
        </pc:sldMkLst>
      </pc:sldChg>
      <pc:sldChg chg="del">
        <pc:chgData name="Hélio JT. Dias" userId="aaa1fffb-58e7-401b-8324-03aa69cdb360" providerId="ADAL" clId="{4571574B-F074-40B9-92C7-CF295B61444D}" dt="2025-08-11T15:31:55.181" v="14" actId="2696"/>
        <pc:sldMkLst>
          <pc:docMk/>
          <pc:sldMk cId="2683635927" sldId="340"/>
        </pc:sldMkLst>
      </pc:sldChg>
      <pc:sldChg chg="del">
        <pc:chgData name="Hélio JT. Dias" userId="aaa1fffb-58e7-401b-8324-03aa69cdb360" providerId="ADAL" clId="{4571574B-F074-40B9-92C7-CF295B61444D}" dt="2025-08-11T15:31:55.181" v="14" actId="2696"/>
        <pc:sldMkLst>
          <pc:docMk/>
          <pc:sldMk cId="1311952991" sldId="341"/>
        </pc:sldMkLst>
      </pc:sldChg>
      <pc:sldChg chg="del">
        <pc:chgData name="Hélio JT. Dias" userId="aaa1fffb-58e7-401b-8324-03aa69cdb360" providerId="ADAL" clId="{4571574B-F074-40B9-92C7-CF295B61444D}" dt="2025-08-11T15:31:55.181" v="14" actId="2696"/>
        <pc:sldMkLst>
          <pc:docMk/>
          <pc:sldMk cId="529358915" sldId="342"/>
        </pc:sldMkLst>
      </pc:sldChg>
      <pc:sldChg chg="del">
        <pc:chgData name="Hélio JT. Dias" userId="aaa1fffb-58e7-401b-8324-03aa69cdb360" providerId="ADAL" clId="{4571574B-F074-40B9-92C7-CF295B61444D}" dt="2025-08-11T15:36:09.432" v="20" actId="2696"/>
        <pc:sldMkLst>
          <pc:docMk/>
          <pc:sldMk cId="929574168" sldId="345"/>
        </pc:sldMkLst>
      </pc:sldChg>
      <pc:sldChg chg="del">
        <pc:chgData name="Hélio JT. Dias" userId="aaa1fffb-58e7-401b-8324-03aa69cdb360" providerId="ADAL" clId="{4571574B-F074-40B9-92C7-CF295B61444D}" dt="2025-08-11T15:36:09.432" v="20" actId="2696"/>
        <pc:sldMkLst>
          <pc:docMk/>
          <pc:sldMk cId="3148672827" sldId="346"/>
        </pc:sldMkLst>
      </pc:sldChg>
      <pc:sldChg chg="del">
        <pc:chgData name="Hélio JT. Dias" userId="aaa1fffb-58e7-401b-8324-03aa69cdb360" providerId="ADAL" clId="{4571574B-F074-40B9-92C7-CF295B61444D}" dt="2025-08-11T15:36:09.432" v="20" actId="2696"/>
        <pc:sldMkLst>
          <pc:docMk/>
          <pc:sldMk cId="2978974562" sldId="347"/>
        </pc:sldMkLst>
      </pc:sldChg>
      <pc:sldChg chg="del">
        <pc:chgData name="Hélio JT. Dias" userId="aaa1fffb-58e7-401b-8324-03aa69cdb360" providerId="ADAL" clId="{4571574B-F074-40B9-92C7-CF295B61444D}" dt="2025-08-11T15:36:09.432" v="20" actId="2696"/>
        <pc:sldMkLst>
          <pc:docMk/>
          <pc:sldMk cId="853131105" sldId="349"/>
        </pc:sldMkLst>
      </pc:sldChg>
      <pc:sldChg chg="del">
        <pc:chgData name="Hélio JT. Dias" userId="aaa1fffb-58e7-401b-8324-03aa69cdb360" providerId="ADAL" clId="{4571574B-F074-40B9-92C7-CF295B61444D}" dt="2025-08-11T15:36:09.432" v="20" actId="2696"/>
        <pc:sldMkLst>
          <pc:docMk/>
          <pc:sldMk cId="1350599119" sldId="350"/>
        </pc:sldMkLst>
      </pc:sldChg>
      <pc:sldChg chg="del">
        <pc:chgData name="Hélio JT. Dias" userId="aaa1fffb-58e7-401b-8324-03aa69cdb360" providerId="ADAL" clId="{4571574B-F074-40B9-92C7-CF295B61444D}" dt="2025-08-11T15:36:09.432" v="20" actId="2696"/>
        <pc:sldMkLst>
          <pc:docMk/>
          <pc:sldMk cId="2362879864" sldId="351"/>
        </pc:sldMkLst>
      </pc:sldChg>
      <pc:sldChg chg="del">
        <pc:chgData name="Hélio JT. Dias" userId="aaa1fffb-58e7-401b-8324-03aa69cdb360" providerId="ADAL" clId="{4571574B-F074-40B9-92C7-CF295B61444D}" dt="2025-08-11T15:58:09.860" v="52" actId="2696"/>
        <pc:sldMkLst>
          <pc:docMk/>
          <pc:sldMk cId="2414521114" sldId="354"/>
        </pc:sldMkLst>
      </pc:sldChg>
      <pc:sldChg chg="del">
        <pc:chgData name="Hélio JT. Dias" userId="aaa1fffb-58e7-401b-8324-03aa69cdb360" providerId="ADAL" clId="{4571574B-F074-40B9-92C7-CF295B61444D}" dt="2025-08-11T15:33:07.027" v="15" actId="2696"/>
        <pc:sldMkLst>
          <pc:docMk/>
          <pc:sldMk cId="1249431804" sldId="355"/>
        </pc:sldMkLst>
      </pc:sldChg>
      <pc:sldChg chg="del">
        <pc:chgData name="Hélio JT. Dias" userId="aaa1fffb-58e7-401b-8324-03aa69cdb360" providerId="ADAL" clId="{4571574B-F074-40B9-92C7-CF295B61444D}" dt="2025-08-11T15:33:07.027" v="15" actId="2696"/>
        <pc:sldMkLst>
          <pc:docMk/>
          <pc:sldMk cId="2102950438" sldId="356"/>
        </pc:sldMkLst>
      </pc:sldChg>
      <pc:sldChg chg="del">
        <pc:chgData name="Hélio JT. Dias" userId="aaa1fffb-58e7-401b-8324-03aa69cdb360" providerId="ADAL" clId="{4571574B-F074-40B9-92C7-CF295B61444D}" dt="2025-08-11T15:33:31.641" v="16" actId="2696"/>
        <pc:sldMkLst>
          <pc:docMk/>
          <pc:sldMk cId="270920663" sldId="357"/>
        </pc:sldMkLst>
      </pc:sldChg>
      <pc:sldChg chg="modSp mod">
        <pc:chgData name="Hélio JT. Dias" userId="aaa1fffb-58e7-401b-8324-03aa69cdb360" providerId="ADAL" clId="{4571574B-F074-40B9-92C7-CF295B61444D}" dt="2025-08-11T15:34:59.634" v="18" actId="20577"/>
        <pc:sldMkLst>
          <pc:docMk/>
          <pc:sldMk cId="1588909717" sldId="358"/>
        </pc:sldMkLst>
      </pc:sldChg>
      <pc:sldChg chg="modSp mod">
        <pc:chgData name="Hélio JT. Dias" userId="aaa1fffb-58e7-401b-8324-03aa69cdb360" providerId="ADAL" clId="{4571574B-F074-40B9-92C7-CF295B61444D}" dt="2025-08-11T15:35:04.917" v="19" actId="20577"/>
        <pc:sldMkLst>
          <pc:docMk/>
          <pc:sldMk cId="3381725563" sldId="359"/>
        </pc:sldMkLst>
      </pc:sldChg>
      <pc:sldChg chg="del">
        <pc:chgData name="Hélio JT. Dias" userId="aaa1fffb-58e7-401b-8324-03aa69cdb360" providerId="ADAL" clId="{4571574B-F074-40B9-92C7-CF295B61444D}" dt="2025-08-11T15:36:09.432" v="20" actId="2696"/>
        <pc:sldMkLst>
          <pc:docMk/>
          <pc:sldMk cId="2466934350" sldId="360"/>
        </pc:sldMkLst>
      </pc:sldChg>
      <pc:sldChg chg="del">
        <pc:chgData name="Hélio JT. Dias" userId="aaa1fffb-58e7-401b-8324-03aa69cdb360" providerId="ADAL" clId="{4571574B-F074-40B9-92C7-CF295B61444D}" dt="2025-08-11T15:36:09.432" v="20" actId="2696"/>
        <pc:sldMkLst>
          <pc:docMk/>
          <pc:sldMk cId="2045641393" sldId="361"/>
        </pc:sldMkLst>
      </pc:sldChg>
      <pc:sldChg chg="del">
        <pc:chgData name="Hélio JT. Dias" userId="aaa1fffb-58e7-401b-8324-03aa69cdb360" providerId="ADAL" clId="{4571574B-F074-40B9-92C7-CF295B61444D}" dt="2025-08-11T15:36:09.432" v="20" actId="2696"/>
        <pc:sldMkLst>
          <pc:docMk/>
          <pc:sldMk cId="1866995097" sldId="362"/>
        </pc:sldMkLst>
      </pc:sldChg>
      <pc:sldChg chg="modSp mod">
        <pc:chgData name="Hélio JT. Dias" userId="aaa1fffb-58e7-401b-8324-03aa69cdb360" providerId="ADAL" clId="{4571574B-F074-40B9-92C7-CF295B61444D}" dt="2025-08-11T15:45:38.992" v="44" actId="20577"/>
        <pc:sldMkLst>
          <pc:docMk/>
          <pc:sldMk cId="2135448972" sldId="363"/>
        </pc:sldMkLst>
      </pc:sldChg>
      <pc:sldChg chg="modSp mod">
        <pc:chgData name="Hélio JT. Dias" userId="aaa1fffb-58e7-401b-8324-03aa69cdb360" providerId="ADAL" clId="{4571574B-F074-40B9-92C7-CF295B61444D}" dt="2025-08-11T15:36:23.839" v="21" actId="20577"/>
        <pc:sldMkLst>
          <pc:docMk/>
          <pc:sldMk cId="3838768791" sldId="365"/>
        </pc:sldMkLst>
      </pc:sldChg>
      <pc:sldChg chg="modSp del mod">
        <pc:chgData name="Hélio JT. Dias" userId="aaa1fffb-58e7-401b-8324-03aa69cdb360" providerId="ADAL" clId="{4571574B-F074-40B9-92C7-CF295B61444D}" dt="2025-08-18T17:11:27.232" v="173" actId="2696"/>
        <pc:sldMkLst>
          <pc:docMk/>
          <pc:sldMk cId="2397880932" sldId="366"/>
        </pc:sldMkLst>
      </pc:sldChg>
      <pc:sldChg chg="modSp mod">
        <pc:chgData name="Hélio JT. Dias" userId="aaa1fffb-58e7-401b-8324-03aa69cdb360" providerId="ADAL" clId="{4571574B-F074-40B9-92C7-CF295B61444D}" dt="2025-08-11T15:50:08.735" v="50" actId="20577"/>
        <pc:sldMkLst>
          <pc:docMk/>
          <pc:sldMk cId="2564546984" sldId="368"/>
        </pc:sldMkLst>
      </pc:sldChg>
      <pc:sldChg chg="del">
        <pc:chgData name="Hélio JT. Dias" userId="aaa1fffb-58e7-401b-8324-03aa69cdb360" providerId="ADAL" clId="{4571574B-F074-40B9-92C7-CF295B61444D}" dt="2025-08-11T15:58:09.860" v="52" actId="2696"/>
        <pc:sldMkLst>
          <pc:docMk/>
          <pc:sldMk cId="1843935865" sldId="369"/>
        </pc:sldMkLst>
      </pc:sldChg>
      <pc:sldChg chg="del">
        <pc:chgData name="Hélio JT. Dias" userId="aaa1fffb-58e7-401b-8324-03aa69cdb360" providerId="ADAL" clId="{4571574B-F074-40B9-92C7-CF295B61444D}" dt="2025-08-11T15:58:09.860" v="52" actId="2696"/>
        <pc:sldMkLst>
          <pc:docMk/>
          <pc:sldMk cId="909890048" sldId="370"/>
        </pc:sldMkLst>
      </pc:sldChg>
      <pc:sldChg chg="del">
        <pc:chgData name="Hélio JT. Dias" userId="aaa1fffb-58e7-401b-8324-03aa69cdb360" providerId="ADAL" clId="{4571574B-F074-40B9-92C7-CF295B61444D}" dt="2025-08-11T15:36:09.432" v="20" actId="2696"/>
        <pc:sldMkLst>
          <pc:docMk/>
          <pc:sldMk cId="3517773276" sldId="372"/>
        </pc:sldMkLst>
      </pc:sldChg>
      <pc:sldChg chg="del">
        <pc:chgData name="Hélio JT. Dias" userId="aaa1fffb-58e7-401b-8324-03aa69cdb360" providerId="ADAL" clId="{4571574B-F074-40B9-92C7-CF295B61444D}" dt="2025-08-11T15:36:09.432" v="20" actId="2696"/>
        <pc:sldMkLst>
          <pc:docMk/>
          <pc:sldMk cId="3276584783" sldId="373"/>
        </pc:sldMkLst>
      </pc:sldChg>
      <pc:sldChg chg="del">
        <pc:chgData name="Hélio JT. Dias" userId="aaa1fffb-58e7-401b-8324-03aa69cdb360" providerId="ADAL" clId="{4571574B-F074-40B9-92C7-CF295B61444D}" dt="2025-08-11T15:36:09.432" v="20" actId="2696"/>
        <pc:sldMkLst>
          <pc:docMk/>
          <pc:sldMk cId="2709883130" sldId="374"/>
        </pc:sldMkLst>
      </pc:sldChg>
      <pc:sldChg chg="del">
        <pc:chgData name="Hélio JT. Dias" userId="aaa1fffb-58e7-401b-8324-03aa69cdb360" providerId="ADAL" clId="{4571574B-F074-40B9-92C7-CF295B61444D}" dt="2025-08-11T15:36:09.432" v="20" actId="2696"/>
        <pc:sldMkLst>
          <pc:docMk/>
          <pc:sldMk cId="2700628595" sldId="375"/>
        </pc:sldMkLst>
      </pc:sldChg>
      <pc:sldChg chg="del">
        <pc:chgData name="Hélio JT. Dias" userId="aaa1fffb-58e7-401b-8324-03aa69cdb360" providerId="ADAL" clId="{4571574B-F074-40B9-92C7-CF295B61444D}" dt="2025-08-11T15:36:09.432" v="20" actId="2696"/>
        <pc:sldMkLst>
          <pc:docMk/>
          <pc:sldMk cId="2062005643" sldId="376"/>
        </pc:sldMkLst>
      </pc:sldChg>
      <pc:sldChg chg="del">
        <pc:chgData name="Hélio JT. Dias" userId="aaa1fffb-58e7-401b-8324-03aa69cdb360" providerId="ADAL" clId="{4571574B-F074-40B9-92C7-CF295B61444D}" dt="2025-08-11T15:36:09.432" v="20" actId="2696"/>
        <pc:sldMkLst>
          <pc:docMk/>
          <pc:sldMk cId="3871778627" sldId="377"/>
        </pc:sldMkLst>
      </pc:sldChg>
      <pc:sldChg chg="del">
        <pc:chgData name="Hélio JT. Dias" userId="aaa1fffb-58e7-401b-8324-03aa69cdb360" providerId="ADAL" clId="{4571574B-F074-40B9-92C7-CF295B61444D}" dt="2025-08-11T15:36:09.432" v="20" actId="2696"/>
        <pc:sldMkLst>
          <pc:docMk/>
          <pc:sldMk cId="1365627738" sldId="378"/>
        </pc:sldMkLst>
      </pc:sldChg>
      <pc:sldChg chg="del">
        <pc:chgData name="Hélio JT. Dias" userId="aaa1fffb-58e7-401b-8324-03aa69cdb360" providerId="ADAL" clId="{4571574B-F074-40B9-92C7-CF295B61444D}" dt="2025-08-11T15:36:09.432" v="20" actId="2696"/>
        <pc:sldMkLst>
          <pc:docMk/>
          <pc:sldMk cId="3126942150" sldId="379"/>
        </pc:sldMkLst>
      </pc:sldChg>
      <pc:sldChg chg="del">
        <pc:chgData name="Hélio JT. Dias" userId="aaa1fffb-58e7-401b-8324-03aa69cdb360" providerId="ADAL" clId="{4571574B-F074-40B9-92C7-CF295B61444D}" dt="2025-08-11T15:36:41.157" v="22" actId="2696"/>
        <pc:sldMkLst>
          <pc:docMk/>
          <pc:sldMk cId="3122443848" sldId="380"/>
        </pc:sldMkLst>
      </pc:sldChg>
      <pc:sldChg chg="modSp mod">
        <pc:chgData name="Hélio JT. Dias" userId="aaa1fffb-58e7-401b-8324-03aa69cdb360" providerId="ADAL" clId="{4571574B-F074-40B9-92C7-CF295B61444D}" dt="2025-08-11T15:55:06.393" v="51" actId="20577"/>
        <pc:sldMkLst>
          <pc:docMk/>
          <pc:sldMk cId="4113658088" sldId="395"/>
        </pc:sldMkLst>
      </pc:sldChg>
      <pc:sldChg chg="del">
        <pc:chgData name="Hélio JT. Dias" userId="aaa1fffb-58e7-401b-8324-03aa69cdb360" providerId="ADAL" clId="{4571574B-F074-40B9-92C7-CF295B61444D}" dt="2025-08-11T16:29:06.051" v="55" actId="2696"/>
        <pc:sldMkLst>
          <pc:docMk/>
          <pc:sldMk cId="2796745319" sldId="400"/>
        </pc:sldMkLst>
      </pc:sldChg>
      <pc:sldChg chg="del">
        <pc:chgData name="Hélio JT. Dias" userId="aaa1fffb-58e7-401b-8324-03aa69cdb360" providerId="ADAL" clId="{4571574B-F074-40B9-92C7-CF295B61444D}" dt="2025-08-11T16:29:06.051" v="55" actId="2696"/>
        <pc:sldMkLst>
          <pc:docMk/>
          <pc:sldMk cId="155115853" sldId="401"/>
        </pc:sldMkLst>
      </pc:sldChg>
      <pc:sldChg chg="del">
        <pc:chgData name="Hélio JT. Dias" userId="aaa1fffb-58e7-401b-8324-03aa69cdb360" providerId="ADAL" clId="{4571574B-F074-40B9-92C7-CF295B61444D}" dt="2025-08-11T16:29:06.051" v="55" actId="2696"/>
        <pc:sldMkLst>
          <pc:docMk/>
          <pc:sldMk cId="2221421732" sldId="404"/>
        </pc:sldMkLst>
      </pc:sldChg>
      <pc:sldChg chg="del">
        <pc:chgData name="Hélio JT. Dias" userId="aaa1fffb-58e7-401b-8324-03aa69cdb360" providerId="ADAL" clId="{4571574B-F074-40B9-92C7-CF295B61444D}" dt="2025-08-11T16:30:30.177" v="56" actId="2696"/>
        <pc:sldMkLst>
          <pc:docMk/>
          <pc:sldMk cId="1315546842" sldId="405"/>
        </pc:sldMkLst>
      </pc:sldChg>
      <pc:sldChg chg="del">
        <pc:chgData name="Hélio JT. Dias" userId="aaa1fffb-58e7-401b-8324-03aa69cdb360" providerId="ADAL" clId="{4571574B-F074-40B9-92C7-CF295B61444D}" dt="2025-08-11T16:30:30.177" v="56" actId="2696"/>
        <pc:sldMkLst>
          <pc:docMk/>
          <pc:sldMk cId="2116924911" sldId="406"/>
        </pc:sldMkLst>
      </pc:sldChg>
      <pc:sldChg chg="del">
        <pc:chgData name="Hélio JT. Dias" userId="aaa1fffb-58e7-401b-8324-03aa69cdb360" providerId="ADAL" clId="{4571574B-F074-40B9-92C7-CF295B61444D}" dt="2025-08-11T16:30:30.177" v="56" actId="2696"/>
        <pc:sldMkLst>
          <pc:docMk/>
          <pc:sldMk cId="3400695883" sldId="407"/>
        </pc:sldMkLst>
      </pc:sldChg>
      <pc:sldChg chg="del">
        <pc:chgData name="Hélio JT. Dias" userId="aaa1fffb-58e7-401b-8324-03aa69cdb360" providerId="ADAL" clId="{4571574B-F074-40B9-92C7-CF295B61444D}" dt="2025-08-11T16:30:30.177" v="56" actId="2696"/>
        <pc:sldMkLst>
          <pc:docMk/>
          <pc:sldMk cId="2416991715" sldId="408"/>
        </pc:sldMkLst>
      </pc:sldChg>
      <pc:sldChg chg="del">
        <pc:chgData name="Hélio JT. Dias" userId="aaa1fffb-58e7-401b-8324-03aa69cdb360" providerId="ADAL" clId="{4571574B-F074-40B9-92C7-CF295B61444D}" dt="2025-08-11T16:31:12.350" v="57" actId="2696"/>
        <pc:sldMkLst>
          <pc:docMk/>
          <pc:sldMk cId="908905819" sldId="409"/>
        </pc:sldMkLst>
      </pc:sldChg>
      <pc:sldChg chg="del">
        <pc:chgData name="Hélio JT. Dias" userId="aaa1fffb-58e7-401b-8324-03aa69cdb360" providerId="ADAL" clId="{4571574B-F074-40B9-92C7-CF295B61444D}" dt="2025-08-11T16:31:12.350" v="57" actId="2696"/>
        <pc:sldMkLst>
          <pc:docMk/>
          <pc:sldMk cId="4114734019" sldId="410"/>
        </pc:sldMkLst>
      </pc:sldChg>
      <pc:sldChg chg="del">
        <pc:chgData name="Hélio JT. Dias" userId="aaa1fffb-58e7-401b-8324-03aa69cdb360" providerId="ADAL" clId="{4571574B-F074-40B9-92C7-CF295B61444D}" dt="2025-08-11T16:31:12.350" v="57" actId="2696"/>
        <pc:sldMkLst>
          <pc:docMk/>
          <pc:sldMk cId="3380314018" sldId="411"/>
        </pc:sldMkLst>
      </pc:sldChg>
      <pc:sldChg chg="del">
        <pc:chgData name="Hélio JT. Dias" userId="aaa1fffb-58e7-401b-8324-03aa69cdb360" providerId="ADAL" clId="{4571574B-F074-40B9-92C7-CF295B61444D}" dt="2025-08-11T16:33:08.589" v="58" actId="2696"/>
        <pc:sldMkLst>
          <pc:docMk/>
          <pc:sldMk cId="2292073832" sldId="423"/>
        </pc:sldMkLst>
      </pc:sldChg>
      <pc:sldChg chg="del">
        <pc:chgData name="Hélio JT. Dias" userId="aaa1fffb-58e7-401b-8324-03aa69cdb360" providerId="ADAL" clId="{4571574B-F074-40B9-92C7-CF295B61444D}" dt="2025-08-11T16:36:54.448" v="59" actId="2696"/>
        <pc:sldMkLst>
          <pc:docMk/>
          <pc:sldMk cId="231277738" sldId="451"/>
        </pc:sldMkLst>
      </pc:sldChg>
      <pc:sldChg chg="del">
        <pc:chgData name="Hélio JT. Dias" userId="aaa1fffb-58e7-401b-8324-03aa69cdb360" providerId="ADAL" clId="{4571574B-F074-40B9-92C7-CF295B61444D}" dt="2025-08-11T16:30:30.177" v="56" actId="2696"/>
        <pc:sldMkLst>
          <pc:docMk/>
          <pc:sldMk cId="1939483189" sldId="479"/>
        </pc:sldMkLst>
      </pc:sldChg>
      <pc:sldChg chg="del">
        <pc:chgData name="Hélio JT. Dias" userId="aaa1fffb-58e7-401b-8324-03aa69cdb360" providerId="ADAL" clId="{4571574B-F074-40B9-92C7-CF295B61444D}" dt="2025-08-11T16:30:30.177" v="56" actId="2696"/>
        <pc:sldMkLst>
          <pc:docMk/>
          <pc:sldMk cId="1502136182" sldId="480"/>
        </pc:sldMkLst>
      </pc:sldChg>
      <pc:sldChg chg="del">
        <pc:chgData name="Hélio JT. Dias" userId="aaa1fffb-58e7-401b-8324-03aa69cdb360" providerId="ADAL" clId="{4571574B-F074-40B9-92C7-CF295B61444D}" dt="2025-08-11T16:25:34.607" v="53" actId="2696"/>
        <pc:sldMkLst>
          <pc:docMk/>
          <pc:sldMk cId="1025421998" sldId="494"/>
        </pc:sldMkLst>
      </pc:sldChg>
      <pc:sldChg chg="del">
        <pc:chgData name="Hélio JT. Dias" userId="aaa1fffb-58e7-401b-8324-03aa69cdb360" providerId="ADAL" clId="{4571574B-F074-40B9-92C7-CF295B61444D}" dt="2025-08-11T16:25:34.607" v="53" actId="2696"/>
        <pc:sldMkLst>
          <pc:docMk/>
          <pc:sldMk cId="1353630099" sldId="495"/>
        </pc:sldMkLst>
      </pc:sldChg>
      <pc:sldChg chg="del">
        <pc:chgData name="Hélio JT. Dias" userId="aaa1fffb-58e7-401b-8324-03aa69cdb360" providerId="ADAL" clId="{4571574B-F074-40B9-92C7-CF295B61444D}" dt="2025-08-11T16:25:34.607" v="53" actId="2696"/>
        <pc:sldMkLst>
          <pc:docMk/>
          <pc:sldMk cId="3004203682" sldId="496"/>
        </pc:sldMkLst>
      </pc:sldChg>
      <pc:sldChg chg="del">
        <pc:chgData name="Hélio JT. Dias" userId="aaa1fffb-58e7-401b-8324-03aa69cdb360" providerId="ADAL" clId="{4571574B-F074-40B9-92C7-CF295B61444D}" dt="2025-08-11T16:25:34.607" v="53" actId="2696"/>
        <pc:sldMkLst>
          <pc:docMk/>
          <pc:sldMk cId="802665947" sldId="497"/>
        </pc:sldMkLst>
      </pc:sldChg>
      <pc:sldChg chg="del">
        <pc:chgData name="Hélio JT. Dias" userId="aaa1fffb-58e7-401b-8324-03aa69cdb360" providerId="ADAL" clId="{4571574B-F074-40B9-92C7-CF295B61444D}" dt="2025-08-11T16:25:34.607" v="53" actId="2696"/>
        <pc:sldMkLst>
          <pc:docMk/>
          <pc:sldMk cId="833854657" sldId="498"/>
        </pc:sldMkLst>
      </pc:sldChg>
      <pc:sldChg chg="del">
        <pc:chgData name="Hélio JT. Dias" userId="aaa1fffb-58e7-401b-8324-03aa69cdb360" providerId="ADAL" clId="{4571574B-F074-40B9-92C7-CF295B61444D}" dt="2025-08-11T16:25:34.607" v="53" actId="2696"/>
        <pc:sldMkLst>
          <pc:docMk/>
          <pc:sldMk cId="2756426499" sldId="499"/>
        </pc:sldMkLst>
      </pc:sldChg>
      <pc:sldChg chg="del">
        <pc:chgData name="Hélio JT. Dias" userId="aaa1fffb-58e7-401b-8324-03aa69cdb360" providerId="ADAL" clId="{4571574B-F074-40B9-92C7-CF295B61444D}" dt="2025-08-11T16:27:04.943" v="54" actId="2696"/>
        <pc:sldMkLst>
          <pc:docMk/>
          <pc:sldMk cId="685413472" sldId="509"/>
        </pc:sldMkLst>
      </pc:sldChg>
      <pc:sldChg chg="del">
        <pc:chgData name="Hélio JT. Dias" userId="aaa1fffb-58e7-401b-8324-03aa69cdb360" providerId="ADAL" clId="{4571574B-F074-40B9-92C7-CF295B61444D}" dt="2025-08-11T16:27:04.943" v="54" actId="2696"/>
        <pc:sldMkLst>
          <pc:docMk/>
          <pc:sldMk cId="3051059812" sldId="510"/>
        </pc:sldMkLst>
      </pc:sldChg>
      <pc:sldChg chg="del">
        <pc:chgData name="Hélio JT. Dias" userId="aaa1fffb-58e7-401b-8324-03aa69cdb360" providerId="ADAL" clId="{4571574B-F074-40B9-92C7-CF295B61444D}" dt="2025-08-11T16:29:06.051" v="55" actId="2696"/>
        <pc:sldMkLst>
          <pc:docMk/>
          <pc:sldMk cId="3335572393" sldId="512"/>
        </pc:sldMkLst>
      </pc:sldChg>
      <pc:sldChg chg="del">
        <pc:chgData name="Hélio JT. Dias" userId="aaa1fffb-58e7-401b-8324-03aa69cdb360" providerId="ADAL" clId="{4571574B-F074-40B9-92C7-CF295B61444D}" dt="2025-08-11T16:29:06.051" v="55" actId="2696"/>
        <pc:sldMkLst>
          <pc:docMk/>
          <pc:sldMk cId="2682902084" sldId="513"/>
        </pc:sldMkLst>
      </pc:sldChg>
      <pc:sldChg chg="del">
        <pc:chgData name="Hélio JT. Dias" userId="aaa1fffb-58e7-401b-8324-03aa69cdb360" providerId="ADAL" clId="{4571574B-F074-40B9-92C7-CF295B61444D}" dt="2025-08-11T16:29:06.051" v="55" actId="2696"/>
        <pc:sldMkLst>
          <pc:docMk/>
          <pc:sldMk cId="3175730135" sldId="514"/>
        </pc:sldMkLst>
      </pc:sldChg>
      <pc:sldChg chg="del">
        <pc:chgData name="Hélio JT. Dias" userId="aaa1fffb-58e7-401b-8324-03aa69cdb360" providerId="ADAL" clId="{4571574B-F074-40B9-92C7-CF295B61444D}" dt="2025-08-11T16:29:06.051" v="55" actId="2696"/>
        <pc:sldMkLst>
          <pc:docMk/>
          <pc:sldMk cId="1350242343" sldId="515"/>
        </pc:sldMkLst>
      </pc:sldChg>
      <pc:sldChg chg="del">
        <pc:chgData name="Hélio JT. Dias" userId="aaa1fffb-58e7-401b-8324-03aa69cdb360" providerId="ADAL" clId="{4571574B-F074-40B9-92C7-CF295B61444D}" dt="2025-08-11T16:29:06.051" v="55" actId="2696"/>
        <pc:sldMkLst>
          <pc:docMk/>
          <pc:sldMk cId="1660404170" sldId="516"/>
        </pc:sldMkLst>
      </pc:sldChg>
      <pc:sldChg chg="del">
        <pc:chgData name="Hélio JT. Dias" userId="aaa1fffb-58e7-401b-8324-03aa69cdb360" providerId="ADAL" clId="{4571574B-F074-40B9-92C7-CF295B61444D}" dt="2025-08-11T16:29:06.051" v="55" actId="2696"/>
        <pc:sldMkLst>
          <pc:docMk/>
          <pc:sldMk cId="513097410" sldId="517"/>
        </pc:sldMkLst>
      </pc:sldChg>
      <pc:sldChg chg="del">
        <pc:chgData name="Hélio JT. Dias" userId="aaa1fffb-58e7-401b-8324-03aa69cdb360" providerId="ADAL" clId="{4571574B-F074-40B9-92C7-CF295B61444D}" dt="2025-08-11T16:29:06.051" v="55" actId="2696"/>
        <pc:sldMkLst>
          <pc:docMk/>
          <pc:sldMk cId="1930754376" sldId="518"/>
        </pc:sldMkLst>
      </pc:sldChg>
      <pc:sldChg chg="del">
        <pc:chgData name="Hélio JT. Dias" userId="aaa1fffb-58e7-401b-8324-03aa69cdb360" providerId="ADAL" clId="{4571574B-F074-40B9-92C7-CF295B61444D}" dt="2025-08-11T16:29:06.051" v="55" actId="2696"/>
        <pc:sldMkLst>
          <pc:docMk/>
          <pc:sldMk cId="681454019" sldId="519"/>
        </pc:sldMkLst>
      </pc:sldChg>
      <pc:sldChg chg="del">
        <pc:chgData name="Hélio JT. Dias" userId="aaa1fffb-58e7-401b-8324-03aa69cdb360" providerId="ADAL" clId="{4571574B-F074-40B9-92C7-CF295B61444D}" dt="2025-08-11T16:29:06.051" v="55" actId="2696"/>
        <pc:sldMkLst>
          <pc:docMk/>
          <pc:sldMk cId="2105100135" sldId="520"/>
        </pc:sldMkLst>
      </pc:sldChg>
      <pc:sldChg chg="del">
        <pc:chgData name="Hélio JT. Dias" userId="aaa1fffb-58e7-401b-8324-03aa69cdb360" providerId="ADAL" clId="{4571574B-F074-40B9-92C7-CF295B61444D}" dt="2025-08-11T16:29:06.051" v="55" actId="2696"/>
        <pc:sldMkLst>
          <pc:docMk/>
          <pc:sldMk cId="771637130" sldId="521"/>
        </pc:sldMkLst>
      </pc:sldChg>
      <pc:sldChg chg="del">
        <pc:chgData name="Hélio JT. Dias" userId="aaa1fffb-58e7-401b-8324-03aa69cdb360" providerId="ADAL" clId="{4571574B-F074-40B9-92C7-CF295B61444D}" dt="2025-08-11T16:30:30.177" v="56" actId="2696"/>
        <pc:sldMkLst>
          <pc:docMk/>
          <pc:sldMk cId="3922549545" sldId="522"/>
        </pc:sldMkLst>
      </pc:sldChg>
      <pc:sldChg chg="del">
        <pc:chgData name="Hélio JT. Dias" userId="aaa1fffb-58e7-401b-8324-03aa69cdb360" providerId="ADAL" clId="{4571574B-F074-40B9-92C7-CF295B61444D}" dt="2025-08-11T16:30:30.177" v="56" actId="2696"/>
        <pc:sldMkLst>
          <pc:docMk/>
          <pc:sldMk cId="1081276315" sldId="523"/>
        </pc:sldMkLst>
      </pc:sldChg>
      <pc:sldChg chg="del">
        <pc:chgData name="Hélio JT. Dias" userId="aaa1fffb-58e7-401b-8324-03aa69cdb360" providerId="ADAL" clId="{4571574B-F074-40B9-92C7-CF295B61444D}" dt="2025-08-11T16:30:30.177" v="56" actId="2696"/>
        <pc:sldMkLst>
          <pc:docMk/>
          <pc:sldMk cId="3857056872" sldId="524"/>
        </pc:sldMkLst>
      </pc:sldChg>
      <pc:sldChg chg="del">
        <pc:chgData name="Hélio JT. Dias" userId="aaa1fffb-58e7-401b-8324-03aa69cdb360" providerId="ADAL" clId="{4571574B-F074-40B9-92C7-CF295B61444D}" dt="2025-08-11T16:30:30.177" v="56" actId="2696"/>
        <pc:sldMkLst>
          <pc:docMk/>
          <pc:sldMk cId="2480853834" sldId="525"/>
        </pc:sldMkLst>
      </pc:sldChg>
      <pc:sldChg chg="del">
        <pc:chgData name="Hélio JT. Dias" userId="aaa1fffb-58e7-401b-8324-03aa69cdb360" providerId="ADAL" clId="{4571574B-F074-40B9-92C7-CF295B61444D}" dt="2025-08-11T16:31:12.350" v="57" actId="2696"/>
        <pc:sldMkLst>
          <pc:docMk/>
          <pc:sldMk cId="3130167781" sldId="526"/>
        </pc:sldMkLst>
      </pc:sldChg>
      <pc:sldChg chg="del">
        <pc:chgData name="Hélio JT. Dias" userId="aaa1fffb-58e7-401b-8324-03aa69cdb360" providerId="ADAL" clId="{4571574B-F074-40B9-92C7-CF295B61444D}" dt="2025-08-11T16:31:12.350" v="57" actId="2696"/>
        <pc:sldMkLst>
          <pc:docMk/>
          <pc:sldMk cId="2874073083" sldId="527"/>
        </pc:sldMkLst>
      </pc:sldChg>
      <pc:sldChg chg="del">
        <pc:chgData name="Hélio JT. Dias" userId="aaa1fffb-58e7-401b-8324-03aa69cdb360" providerId="ADAL" clId="{4571574B-F074-40B9-92C7-CF295B61444D}" dt="2025-08-11T16:33:08.589" v="58" actId="2696"/>
        <pc:sldMkLst>
          <pc:docMk/>
          <pc:sldMk cId="2566648098" sldId="543"/>
        </pc:sldMkLst>
      </pc:sldChg>
      <pc:sldChg chg="del">
        <pc:chgData name="Hélio JT. Dias" userId="aaa1fffb-58e7-401b-8324-03aa69cdb360" providerId="ADAL" clId="{4571574B-F074-40B9-92C7-CF295B61444D}" dt="2025-08-11T16:36:54.448" v="59" actId="2696"/>
        <pc:sldMkLst>
          <pc:docMk/>
          <pc:sldMk cId="1437899979" sldId="559"/>
        </pc:sldMkLst>
      </pc:sldChg>
      <pc:sldChg chg="del">
        <pc:chgData name="Hélio JT. Dias" userId="aaa1fffb-58e7-401b-8324-03aa69cdb360" providerId="ADAL" clId="{4571574B-F074-40B9-92C7-CF295B61444D}" dt="2025-08-11T16:39:51.591" v="61" actId="2696"/>
        <pc:sldMkLst>
          <pc:docMk/>
          <pc:sldMk cId="3366019861" sldId="568"/>
        </pc:sldMkLst>
      </pc:sldChg>
      <pc:sldChg chg="del">
        <pc:chgData name="Hélio JT. Dias" userId="aaa1fffb-58e7-401b-8324-03aa69cdb360" providerId="ADAL" clId="{4571574B-F074-40B9-92C7-CF295B61444D}" dt="2025-08-11T16:39:51.591" v="61" actId="2696"/>
        <pc:sldMkLst>
          <pc:docMk/>
          <pc:sldMk cId="3334020644" sldId="569"/>
        </pc:sldMkLst>
      </pc:sldChg>
      <pc:sldChg chg="del">
        <pc:chgData name="Hélio JT. Dias" userId="aaa1fffb-58e7-401b-8324-03aa69cdb360" providerId="ADAL" clId="{4571574B-F074-40B9-92C7-CF295B61444D}" dt="2025-08-11T15:27:22.600" v="11" actId="2696"/>
        <pc:sldMkLst>
          <pc:docMk/>
          <pc:sldMk cId="3143889309" sldId="575"/>
        </pc:sldMkLst>
      </pc:sldChg>
      <pc:sldChg chg="modSp mod">
        <pc:chgData name="Hélio JT. Dias" userId="aaa1fffb-58e7-401b-8324-03aa69cdb360" providerId="ADAL" clId="{4571574B-F074-40B9-92C7-CF295B61444D}" dt="2025-08-11T17:37:23.897" v="136" actId="20577"/>
        <pc:sldMkLst>
          <pc:docMk/>
          <pc:sldMk cId="1421989647" sldId="576"/>
        </pc:sldMkLst>
      </pc:sldChg>
      <pc:sldChg chg="modSp mod">
        <pc:chgData name="Hélio JT. Dias" userId="aaa1fffb-58e7-401b-8324-03aa69cdb360" providerId="ADAL" clId="{4571574B-F074-40B9-92C7-CF295B61444D}" dt="2025-08-11T15:36:55.186" v="23" actId="20577"/>
        <pc:sldMkLst>
          <pc:docMk/>
          <pc:sldMk cId="4290485556" sldId="587"/>
        </pc:sldMkLst>
      </pc:sldChg>
      <pc:sldChg chg="modSp del mod">
        <pc:chgData name="Hélio JT. Dias" userId="aaa1fffb-58e7-401b-8324-03aa69cdb360" providerId="ADAL" clId="{4571574B-F074-40B9-92C7-CF295B61444D}" dt="2025-08-18T17:11:27.232" v="173" actId="2696"/>
        <pc:sldMkLst>
          <pc:docMk/>
          <pc:sldMk cId="2112789528" sldId="588"/>
        </pc:sldMkLst>
      </pc:sldChg>
      <pc:sldChg chg="modSp del mod">
        <pc:chgData name="Hélio JT. Dias" userId="aaa1fffb-58e7-401b-8324-03aa69cdb360" providerId="ADAL" clId="{4571574B-F074-40B9-92C7-CF295B61444D}" dt="2025-08-18T17:11:27.232" v="173" actId="2696"/>
        <pc:sldMkLst>
          <pc:docMk/>
          <pc:sldMk cId="1269250815" sldId="589"/>
        </pc:sldMkLst>
      </pc:sldChg>
      <pc:sldChg chg="modSp del mod">
        <pc:chgData name="Hélio JT. Dias" userId="aaa1fffb-58e7-401b-8324-03aa69cdb360" providerId="ADAL" clId="{4571574B-F074-40B9-92C7-CF295B61444D}" dt="2025-08-18T17:11:27.232" v="173" actId="2696"/>
        <pc:sldMkLst>
          <pc:docMk/>
          <pc:sldMk cId="1421800230" sldId="590"/>
        </pc:sldMkLst>
      </pc:sldChg>
      <pc:sldChg chg="del">
        <pc:chgData name="Hélio JT. Dias" userId="aaa1fffb-58e7-401b-8324-03aa69cdb360" providerId="ADAL" clId="{4571574B-F074-40B9-92C7-CF295B61444D}" dt="2025-08-11T16:39:18.659" v="60" actId="2696"/>
        <pc:sldMkLst>
          <pc:docMk/>
          <pc:sldMk cId="4169712310" sldId="593"/>
        </pc:sldMkLst>
      </pc:sldChg>
      <pc:sldChg chg="del">
        <pc:chgData name="Hélio JT. Dias" userId="aaa1fffb-58e7-401b-8324-03aa69cdb360" providerId="ADAL" clId="{4571574B-F074-40B9-92C7-CF295B61444D}" dt="2025-08-11T15:41:43.651" v="32" actId="2696"/>
        <pc:sldMkLst>
          <pc:docMk/>
          <pc:sldMk cId="2828066391" sldId="595"/>
        </pc:sldMkLst>
      </pc:sldChg>
      <pc:sldChg chg="modSp mod">
        <pc:chgData name="Hélio JT. Dias" userId="aaa1fffb-58e7-401b-8324-03aa69cdb360" providerId="ADAL" clId="{4571574B-F074-40B9-92C7-CF295B61444D}" dt="2025-08-11T15:37:06.670" v="24" actId="20577"/>
        <pc:sldMkLst>
          <pc:docMk/>
          <pc:sldMk cId="2986632568" sldId="602"/>
        </pc:sldMkLst>
      </pc:sldChg>
      <pc:sldChg chg="modSp mod">
        <pc:chgData name="Hélio JT. Dias" userId="aaa1fffb-58e7-401b-8324-03aa69cdb360" providerId="ADAL" clId="{4571574B-F074-40B9-92C7-CF295B61444D}" dt="2025-08-11T15:37:56.400" v="25" actId="20577"/>
        <pc:sldMkLst>
          <pc:docMk/>
          <pc:sldMk cId="2054783438" sldId="603"/>
        </pc:sldMkLst>
      </pc:sldChg>
      <pc:sldChg chg="modSp del mod">
        <pc:chgData name="Hélio JT. Dias" userId="aaa1fffb-58e7-401b-8324-03aa69cdb360" providerId="ADAL" clId="{4571574B-F074-40B9-92C7-CF295B61444D}" dt="2025-08-11T15:45:24.480" v="43" actId="2696"/>
        <pc:sldMkLst>
          <pc:docMk/>
          <pc:sldMk cId="1544562436" sldId="611"/>
        </pc:sldMkLst>
      </pc:sldChg>
      <pc:sldChg chg="del">
        <pc:chgData name="Hélio JT. Dias" userId="aaa1fffb-58e7-401b-8324-03aa69cdb360" providerId="ADAL" clId="{4571574B-F074-40B9-92C7-CF295B61444D}" dt="2025-08-11T15:58:09.860" v="52" actId="2696"/>
        <pc:sldMkLst>
          <pc:docMk/>
          <pc:sldMk cId="92944978" sldId="616"/>
        </pc:sldMkLst>
      </pc:sldChg>
      <pc:sldChg chg="del">
        <pc:chgData name="Hélio JT. Dias" userId="aaa1fffb-58e7-401b-8324-03aa69cdb360" providerId="ADAL" clId="{4571574B-F074-40B9-92C7-CF295B61444D}" dt="2025-08-11T15:31:36.961" v="13" actId="2696"/>
        <pc:sldMkLst>
          <pc:docMk/>
          <pc:sldMk cId="3371821093" sldId="619"/>
        </pc:sldMkLst>
      </pc:sldChg>
      <pc:sldChg chg="modSp mod ord">
        <pc:chgData name="Hélio JT. Dias" userId="aaa1fffb-58e7-401b-8324-03aa69cdb360" providerId="ADAL" clId="{4571574B-F074-40B9-92C7-CF295B61444D}" dt="2025-08-20T17:55:47.157" v="553" actId="20577"/>
        <pc:sldMkLst>
          <pc:docMk/>
          <pc:sldMk cId="3812916703" sldId="620"/>
        </pc:sldMkLst>
      </pc:sldChg>
      <pc:sldChg chg="modSp mod">
        <pc:chgData name="Hélio JT. Dias" userId="aaa1fffb-58e7-401b-8324-03aa69cdb360" providerId="ADAL" clId="{4571574B-F074-40B9-92C7-CF295B61444D}" dt="2025-08-11T17:40:55.762" v="142" actId="20577"/>
        <pc:sldMkLst>
          <pc:docMk/>
          <pc:sldMk cId="4117625629" sldId="621"/>
        </pc:sldMkLst>
      </pc:sldChg>
      <pc:sldChg chg="del ord">
        <pc:chgData name="Hélio JT. Dias" userId="aaa1fffb-58e7-401b-8324-03aa69cdb360" providerId="ADAL" clId="{4571574B-F074-40B9-92C7-CF295B61444D}" dt="2025-08-25T16:47:22.565" v="1649" actId="2696"/>
        <pc:sldMkLst>
          <pc:docMk/>
          <pc:sldMk cId="1305735203" sldId="622"/>
        </pc:sldMkLst>
      </pc:sldChg>
      <pc:sldChg chg="modSp del mod ord">
        <pc:chgData name="Hélio JT. Dias" userId="aaa1fffb-58e7-401b-8324-03aa69cdb360" providerId="ADAL" clId="{4571574B-F074-40B9-92C7-CF295B61444D}" dt="2025-08-20T18:18:48.631" v="653" actId="2696"/>
        <pc:sldMkLst>
          <pc:docMk/>
          <pc:sldMk cId="1021718220" sldId="623"/>
        </pc:sldMkLst>
      </pc:sldChg>
      <pc:sldChg chg="del ord">
        <pc:chgData name="Hélio JT. Dias" userId="aaa1fffb-58e7-401b-8324-03aa69cdb360" providerId="ADAL" clId="{4571574B-F074-40B9-92C7-CF295B61444D}" dt="2025-08-20T17:48:40.691" v="490" actId="2696"/>
        <pc:sldMkLst>
          <pc:docMk/>
          <pc:sldMk cId="4294016660" sldId="625"/>
        </pc:sldMkLst>
      </pc:sldChg>
      <pc:sldChg chg="del">
        <pc:chgData name="Hélio JT. Dias" userId="aaa1fffb-58e7-401b-8324-03aa69cdb360" providerId="ADAL" clId="{4571574B-F074-40B9-92C7-CF295B61444D}" dt="2025-08-11T16:39:18.659" v="60" actId="2696"/>
        <pc:sldMkLst>
          <pc:docMk/>
          <pc:sldMk cId="1249726407" sldId="627"/>
        </pc:sldMkLst>
      </pc:sldChg>
      <pc:sldChg chg="modSp add del mod">
        <pc:chgData name="Hélio JT. Dias" userId="aaa1fffb-58e7-401b-8324-03aa69cdb360" providerId="ADAL" clId="{4571574B-F074-40B9-92C7-CF295B61444D}" dt="2025-08-18T17:53:22.474" v="176" actId="2696"/>
        <pc:sldMkLst>
          <pc:docMk/>
          <pc:sldMk cId="1018760316" sldId="632"/>
        </pc:sldMkLst>
      </pc:sldChg>
      <pc:sldChg chg="addSp delSp modSp add del mod">
        <pc:chgData name="Hélio JT. Dias" userId="aaa1fffb-58e7-401b-8324-03aa69cdb360" providerId="ADAL" clId="{4571574B-F074-40B9-92C7-CF295B61444D}" dt="2025-08-11T15:19:21.021" v="5" actId="2696"/>
        <pc:sldMkLst>
          <pc:docMk/>
          <pc:sldMk cId="2958718493" sldId="632"/>
        </pc:sldMkLst>
      </pc:sldChg>
      <pc:sldChg chg="modSp add del mod">
        <pc:chgData name="Hélio JT. Dias" userId="aaa1fffb-58e7-401b-8324-03aa69cdb360" providerId="ADAL" clId="{4571574B-F074-40B9-92C7-CF295B61444D}" dt="2025-08-25T16:48:13.991" v="1662" actId="2696"/>
        <pc:sldMkLst>
          <pc:docMk/>
          <pc:sldMk cId="4118720564" sldId="633"/>
        </pc:sldMkLst>
      </pc:sldChg>
      <pc:sldChg chg="addSp delSp modSp add mod ord">
        <pc:chgData name="Hélio JT. Dias" userId="aaa1fffb-58e7-401b-8324-03aa69cdb360" providerId="ADAL" clId="{4571574B-F074-40B9-92C7-CF295B61444D}" dt="2025-08-18T17:18:14.530" v="175"/>
        <pc:sldMkLst>
          <pc:docMk/>
          <pc:sldMk cId="3879088372" sldId="634"/>
        </pc:sldMkLst>
      </pc:sldChg>
      <pc:sldChg chg="modSp add mod ord">
        <pc:chgData name="Hélio JT. Dias" userId="aaa1fffb-58e7-401b-8324-03aa69cdb360" providerId="ADAL" clId="{4571574B-F074-40B9-92C7-CF295B61444D}" dt="2025-08-25T16:49:34.413" v="1678" actId="207"/>
        <pc:sldMkLst>
          <pc:docMk/>
          <pc:sldMk cId="3240167499" sldId="635"/>
        </pc:sldMkLst>
      </pc:sldChg>
      <pc:sldChg chg="add del">
        <pc:chgData name="Hélio JT. Dias" userId="aaa1fffb-58e7-401b-8324-03aa69cdb360" providerId="ADAL" clId="{4571574B-F074-40B9-92C7-CF295B61444D}" dt="2025-08-25T16:46:34.958" v="1648" actId="2696"/>
        <pc:sldMkLst>
          <pc:docMk/>
          <pc:sldMk cId="2887768614" sldId="636"/>
        </pc:sldMkLst>
      </pc:sldChg>
      <pc:sldChg chg="modSp add mod ord">
        <pc:chgData name="Hélio JT. Dias" userId="aaa1fffb-58e7-401b-8324-03aa69cdb360" providerId="ADAL" clId="{4571574B-F074-40B9-92C7-CF295B61444D}" dt="2025-08-25T16:18:54.288" v="938" actId="20577"/>
        <pc:sldMkLst>
          <pc:docMk/>
          <pc:sldMk cId="97744377" sldId="637"/>
        </pc:sldMkLst>
      </pc:sldChg>
      <pc:sldChg chg="modSp add mod">
        <pc:chgData name="Hélio JT. Dias" userId="aaa1fffb-58e7-401b-8324-03aa69cdb360" providerId="ADAL" clId="{4571574B-F074-40B9-92C7-CF295B61444D}" dt="2025-08-20T18:26:21.977" v="751" actId="20577"/>
        <pc:sldMkLst>
          <pc:docMk/>
          <pc:sldMk cId="143196280" sldId="638"/>
        </pc:sldMkLst>
      </pc:sldChg>
      <pc:sldChg chg="modSp add mod">
        <pc:chgData name="Hélio JT. Dias" userId="aaa1fffb-58e7-401b-8324-03aa69cdb360" providerId="ADAL" clId="{4571574B-F074-40B9-92C7-CF295B61444D}" dt="2025-08-25T16:45:05.967" v="1631" actId="20577"/>
        <pc:sldMkLst>
          <pc:docMk/>
          <pc:sldMk cId="2563448283" sldId="639"/>
        </pc:sldMkLst>
      </pc:sldChg>
      <pc:sldChg chg="modSp add mod">
        <pc:chgData name="Hélio JT. Dias" userId="aaa1fffb-58e7-401b-8324-03aa69cdb360" providerId="ADAL" clId="{4571574B-F074-40B9-92C7-CF295B61444D}" dt="2025-08-25T16:45:21.051" v="1645" actId="20577"/>
        <pc:sldMkLst>
          <pc:docMk/>
          <pc:sldMk cId="17376503" sldId="640"/>
        </pc:sldMkLst>
      </pc:sldChg>
    </pc:docChg>
  </pc:docChgLst>
  <pc:docChgLst>
    <pc:chgData name="Hélio JT. Dias" userId="aaa1fffb-58e7-401b-8324-03aa69cdb360" providerId="ADAL" clId="{11448054-2C9F-4961-A735-E954C3E247B9}"/>
    <pc:docChg chg="modSld">
      <pc:chgData name="Hélio JT. Dias" userId="aaa1fffb-58e7-401b-8324-03aa69cdb360" providerId="ADAL" clId="{11448054-2C9F-4961-A735-E954C3E247B9}" dt="2025-09-25T08:54:35.321" v="237" actId="207"/>
      <pc:docMkLst>
        <pc:docMk/>
      </pc:docMkLst>
      <pc:sldChg chg="modSp mod">
        <pc:chgData name="Hélio JT. Dias" userId="aaa1fffb-58e7-401b-8324-03aa69cdb360" providerId="ADAL" clId="{11448054-2C9F-4961-A735-E954C3E247B9}" dt="2025-09-25T08:27:22.073" v="197" actId="14100"/>
        <pc:sldMkLst>
          <pc:docMk/>
          <pc:sldMk cId="2073380986" sldId="343"/>
        </pc:sldMkLst>
        <pc:spChg chg="mod">
          <ac:chgData name="Hélio JT. Dias" userId="aaa1fffb-58e7-401b-8324-03aa69cdb360" providerId="ADAL" clId="{11448054-2C9F-4961-A735-E954C3E247B9}" dt="2025-09-25T08:27:22.073" v="197" actId="14100"/>
          <ac:spMkLst>
            <pc:docMk/>
            <pc:sldMk cId="2073380986" sldId="343"/>
            <ac:spMk id="4" creationId="{00000000-0000-0000-0000-000000000000}"/>
          </ac:spMkLst>
        </pc:spChg>
      </pc:sldChg>
      <pc:sldChg chg="modSp mod">
        <pc:chgData name="Hélio JT. Dias" userId="aaa1fffb-58e7-401b-8324-03aa69cdb360" providerId="ADAL" clId="{11448054-2C9F-4961-A735-E954C3E247B9}" dt="2025-09-25T08:54:35.321" v="237" actId="207"/>
        <pc:sldMkLst>
          <pc:docMk/>
          <pc:sldMk cId="2051555382" sldId="421"/>
        </pc:sldMkLst>
        <pc:spChg chg="mod">
          <ac:chgData name="Hélio JT. Dias" userId="aaa1fffb-58e7-401b-8324-03aa69cdb360" providerId="ADAL" clId="{11448054-2C9F-4961-A735-E954C3E247B9}" dt="2025-09-25T08:54:35.321" v="237" actId="207"/>
          <ac:spMkLst>
            <pc:docMk/>
            <pc:sldMk cId="2051555382" sldId="421"/>
            <ac:spMk id="5" creationId="{00000000-0000-0000-0000-000000000000}"/>
          </ac:spMkLst>
        </pc:spChg>
      </pc:sldChg>
      <pc:sldChg chg="modSp mod">
        <pc:chgData name="Hélio JT. Dias" userId="aaa1fffb-58e7-401b-8324-03aa69cdb360" providerId="ADAL" clId="{11448054-2C9F-4961-A735-E954C3E247B9}" dt="2025-09-25T08:28:42.009" v="206" actId="20577"/>
        <pc:sldMkLst>
          <pc:docMk/>
          <pc:sldMk cId="2428196000" sldId="600"/>
        </pc:sldMkLst>
        <pc:spChg chg="mod">
          <ac:chgData name="Hélio JT. Dias" userId="aaa1fffb-58e7-401b-8324-03aa69cdb360" providerId="ADAL" clId="{11448054-2C9F-4961-A735-E954C3E247B9}" dt="2025-09-25T08:28:42.009" v="206" actId="20577"/>
          <ac:spMkLst>
            <pc:docMk/>
            <pc:sldMk cId="2428196000" sldId="600"/>
            <ac:spMk id="7" creationId="{1517CDDC-1740-7452-D442-7B4708FA9B03}"/>
          </ac:spMkLst>
        </pc:spChg>
      </pc:sldChg>
      <pc:sldChg chg="modSp mod">
        <pc:chgData name="Hélio JT. Dias" userId="aaa1fffb-58e7-401b-8324-03aa69cdb360" providerId="ADAL" clId="{11448054-2C9F-4961-A735-E954C3E247B9}" dt="2025-09-25T08:50:17.958" v="231" actId="207"/>
        <pc:sldMkLst>
          <pc:docMk/>
          <pc:sldMk cId="27180737" sldId="651"/>
        </pc:sldMkLst>
        <pc:spChg chg="mod">
          <ac:chgData name="Hélio JT. Dias" userId="aaa1fffb-58e7-401b-8324-03aa69cdb360" providerId="ADAL" clId="{11448054-2C9F-4961-A735-E954C3E247B9}" dt="2025-09-25T08:50:17.958" v="231" actId="207"/>
          <ac:spMkLst>
            <pc:docMk/>
            <pc:sldMk cId="27180737" sldId="651"/>
            <ac:spMk id="4" creationId="{36B5DB8A-AFCD-980C-C387-47BDA14F386A}"/>
          </ac:spMkLst>
        </pc:spChg>
      </pc:sldChg>
      <pc:sldChg chg="modSp mod">
        <pc:chgData name="Hélio JT. Dias" userId="aaa1fffb-58e7-401b-8324-03aa69cdb360" providerId="ADAL" clId="{11448054-2C9F-4961-A735-E954C3E247B9}" dt="2025-09-25T08:50:24.456" v="232" actId="207"/>
        <pc:sldMkLst>
          <pc:docMk/>
          <pc:sldMk cId="736618813" sldId="652"/>
        </pc:sldMkLst>
        <pc:spChg chg="mod">
          <ac:chgData name="Hélio JT. Dias" userId="aaa1fffb-58e7-401b-8324-03aa69cdb360" providerId="ADAL" clId="{11448054-2C9F-4961-A735-E954C3E247B9}" dt="2025-09-25T08:50:24.456" v="232" actId="207"/>
          <ac:spMkLst>
            <pc:docMk/>
            <pc:sldMk cId="736618813" sldId="652"/>
            <ac:spMk id="4" creationId="{64B926C6-60D9-AB76-6562-ABF8A63DE3CB}"/>
          </ac:spMkLst>
        </pc:spChg>
      </pc:sldChg>
      <pc:sldChg chg="modSp mod">
        <pc:chgData name="Hélio JT. Dias" userId="aaa1fffb-58e7-401b-8324-03aa69cdb360" providerId="ADAL" clId="{11448054-2C9F-4961-A735-E954C3E247B9}" dt="2025-09-25T08:48:24.967" v="208" actId="207"/>
        <pc:sldMkLst>
          <pc:docMk/>
          <pc:sldMk cId="319709408" sldId="653"/>
        </pc:sldMkLst>
        <pc:spChg chg="mod">
          <ac:chgData name="Hélio JT. Dias" userId="aaa1fffb-58e7-401b-8324-03aa69cdb360" providerId="ADAL" clId="{11448054-2C9F-4961-A735-E954C3E247B9}" dt="2025-09-25T08:48:24.967" v="208" actId="207"/>
          <ac:spMkLst>
            <pc:docMk/>
            <pc:sldMk cId="319709408" sldId="653"/>
            <ac:spMk id="4" creationId="{2308E673-64FF-1A05-042D-4C90BA101256}"/>
          </ac:spMkLst>
        </pc:spChg>
      </pc:sldChg>
    </pc:docChg>
  </pc:docChgLst>
  <pc:docChgLst>
    <pc:chgData name="Hélio JT. Dias" userId="aaa1fffb-58e7-401b-8324-03aa69cdb360" providerId="ADAL" clId="{AEB8FAAD-AAB9-440A-8A11-3CD97CF3EB23}"/>
    <pc:docChg chg="undo redo custSel addSld delSld modSld sldOrd">
      <pc:chgData name="Hélio JT. Dias" userId="aaa1fffb-58e7-401b-8324-03aa69cdb360" providerId="ADAL" clId="{AEB8FAAD-AAB9-440A-8A11-3CD97CF3EB23}" dt="2025-09-24T15:01:01.625" v="11846"/>
      <pc:docMkLst>
        <pc:docMk/>
      </pc:docMkLst>
      <pc:sldChg chg="modSp del mod ord">
        <pc:chgData name="Hélio JT. Dias" userId="aaa1fffb-58e7-401b-8324-03aa69cdb360" providerId="ADAL" clId="{AEB8FAAD-AAB9-440A-8A11-3CD97CF3EB23}" dt="2025-09-23T15:05:25.775" v="11842" actId="2696"/>
        <pc:sldMkLst>
          <pc:docMk/>
          <pc:sldMk cId="1706652064" sldId="257"/>
        </pc:sldMkLst>
      </pc:sldChg>
      <pc:sldChg chg="modSp del mod ord">
        <pc:chgData name="Hélio JT. Dias" userId="aaa1fffb-58e7-401b-8324-03aa69cdb360" providerId="ADAL" clId="{AEB8FAAD-AAB9-440A-8A11-3CD97CF3EB23}" dt="2025-09-23T15:05:25.775" v="11842" actId="2696"/>
        <pc:sldMkLst>
          <pc:docMk/>
          <pc:sldMk cId="4162543887" sldId="258"/>
        </pc:sldMkLst>
      </pc:sldChg>
      <pc:sldChg chg="modSp mod ord">
        <pc:chgData name="Hélio JT. Dias" userId="aaa1fffb-58e7-401b-8324-03aa69cdb360" providerId="ADAL" clId="{AEB8FAAD-AAB9-440A-8A11-3CD97CF3EB23}" dt="2025-09-12T10:55:30.726" v="10663"/>
        <pc:sldMkLst>
          <pc:docMk/>
          <pc:sldMk cId="1017467076" sldId="263"/>
        </pc:sldMkLst>
        <pc:spChg chg="mod">
          <ac:chgData name="Hélio JT. Dias" userId="aaa1fffb-58e7-401b-8324-03aa69cdb360" providerId="ADAL" clId="{AEB8FAAD-AAB9-440A-8A11-3CD97CF3EB23}" dt="2025-09-12T10:55:30.726" v="10663"/>
          <ac:spMkLst>
            <pc:docMk/>
            <pc:sldMk cId="1017467076" sldId="263"/>
            <ac:spMk id="4" creationId="{00000000-0000-0000-0000-000000000000}"/>
          </ac:spMkLst>
        </pc:spChg>
      </pc:sldChg>
      <pc:sldChg chg="modSp del mod">
        <pc:chgData name="Hélio JT. Dias" userId="aaa1fffb-58e7-401b-8324-03aa69cdb360" providerId="ADAL" clId="{AEB8FAAD-AAB9-440A-8A11-3CD97CF3EB23}" dt="2025-08-29T15:53:15.710" v="370" actId="2696"/>
        <pc:sldMkLst>
          <pc:docMk/>
          <pc:sldMk cId="4080607450" sldId="298"/>
        </pc:sldMkLst>
      </pc:sldChg>
      <pc:sldChg chg="addSp delSp modSp del mod">
        <pc:chgData name="Hélio JT. Dias" userId="aaa1fffb-58e7-401b-8324-03aa69cdb360" providerId="ADAL" clId="{AEB8FAAD-AAB9-440A-8A11-3CD97CF3EB23}" dt="2025-09-10T16:37:06.484" v="8383" actId="47"/>
        <pc:sldMkLst>
          <pc:docMk/>
          <pc:sldMk cId="2741248012" sldId="309"/>
        </pc:sldMkLst>
      </pc:sldChg>
      <pc:sldChg chg="modSp mod ord">
        <pc:chgData name="Hélio JT. Dias" userId="aaa1fffb-58e7-401b-8324-03aa69cdb360" providerId="ADAL" clId="{AEB8FAAD-AAB9-440A-8A11-3CD97CF3EB23}" dt="2025-09-10T16:22:44.319" v="8267" actId="255"/>
        <pc:sldMkLst>
          <pc:docMk/>
          <pc:sldMk cId="3712479919" sldId="320"/>
        </pc:sldMkLst>
        <pc:spChg chg="mod">
          <ac:chgData name="Hélio JT. Dias" userId="aaa1fffb-58e7-401b-8324-03aa69cdb360" providerId="ADAL" clId="{AEB8FAAD-AAB9-440A-8A11-3CD97CF3EB23}" dt="2025-09-10T16:22:44.319" v="8267" actId="255"/>
          <ac:spMkLst>
            <pc:docMk/>
            <pc:sldMk cId="3712479919" sldId="320"/>
            <ac:spMk id="4" creationId="{00000000-0000-0000-0000-000000000000}"/>
          </ac:spMkLst>
        </pc:spChg>
      </pc:sldChg>
      <pc:sldChg chg="modSp mod ord">
        <pc:chgData name="Hélio JT. Dias" userId="aaa1fffb-58e7-401b-8324-03aa69cdb360" providerId="ADAL" clId="{AEB8FAAD-AAB9-440A-8A11-3CD97CF3EB23}" dt="2025-09-05T16:29:26.638" v="2735"/>
        <pc:sldMkLst>
          <pc:docMk/>
          <pc:sldMk cId="3483371155" sldId="321"/>
        </pc:sldMkLst>
        <pc:spChg chg="mod">
          <ac:chgData name="Hélio JT. Dias" userId="aaa1fffb-58e7-401b-8324-03aa69cdb360" providerId="ADAL" clId="{AEB8FAAD-AAB9-440A-8A11-3CD97CF3EB23}" dt="2025-09-05T16:20:14.260" v="2728" actId="2085"/>
          <ac:spMkLst>
            <pc:docMk/>
            <pc:sldMk cId="3483371155" sldId="321"/>
            <ac:spMk id="4" creationId="{00000000-0000-0000-0000-000000000000}"/>
          </ac:spMkLst>
        </pc:spChg>
      </pc:sldChg>
      <pc:sldChg chg="modSp del mod">
        <pc:chgData name="Hélio JT. Dias" userId="aaa1fffb-58e7-401b-8324-03aa69cdb360" providerId="ADAL" clId="{AEB8FAAD-AAB9-440A-8A11-3CD97CF3EB23}" dt="2025-09-05T11:46:03.778" v="1856" actId="2696"/>
        <pc:sldMkLst>
          <pc:docMk/>
          <pc:sldMk cId="2755883987" sldId="322"/>
        </pc:sldMkLst>
      </pc:sldChg>
      <pc:sldChg chg="del ord">
        <pc:chgData name="Hélio JT. Dias" userId="aaa1fffb-58e7-401b-8324-03aa69cdb360" providerId="ADAL" clId="{AEB8FAAD-AAB9-440A-8A11-3CD97CF3EB23}" dt="2025-08-29T17:19:33.497" v="393" actId="2696"/>
        <pc:sldMkLst>
          <pc:docMk/>
          <pc:sldMk cId="189276974" sldId="324"/>
        </pc:sldMkLst>
      </pc:sldChg>
      <pc:sldChg chg="modSp mod ord">
        <pc:chgData name="Hélio JT. Dias" userId="aaa1fffb-58e7-401b-8324-03aa69cdb360" providerId="ADAL" clId="{AEB8FAAD-AAB9-440A-8A11-3CD97CF3EB23}" dt="2025-09-05T16:09:30.950" v="2720" actId="115"/>
        <pc:sldMkLst>
          <pc:docMk/>
          <pc:sldMk cId="742710070" sldId="329"/>
        </pc:sldMkLst>
        <pc:spChg chg="mod">
          <ac:chgData name="Hélio JT. Dias" userId="aaa1fffb-58e7-401b-8324-03aa69cdb360" providerId="ADAL" clId="{AEB8FAAD-AAB9-440A-8A11-3CD97CF3EB23}" dt="2025-09-05T16:09:30.950" v="2720" actId="115"/>
          <ac:spMkLst>
            <pc:docMk/>
            <pc:sldMk cId="742710070" sldId="329"/>
            <ac:spMk id="5" creationId="{00000000-0000-0000-0000-000000000000}"/>
          </ac:spMkLst>
        </pc:spChg>
      </pc:sldChg>
      <pc:sldChg chg="del">
        <pc:chgData name="Hélio JT. Dias" userId="aaa1fffb-58e7-401b-8324-03aa69cdb360" providerId="ADAL" clId="{AEB8FAAD-AAB9-440A-8A11-3CD97CF3EB23}" dt="2025-09-09T14:45:47.856" v="5523" actId="2696"/>
        <pc:sldMkLst>
          <pc:docMk/>
          <pc:sldMk cId="3278223718" sldId="330"/>
        </pc:sldMkLst>
      </pc:sldChg>
      <pc:sldChg chg="del">
        <pc:chgData name="Hélio JT. Dias" userId="aaa1fffb-58e7-401b-8324-03aa69cdb360" providerId="ADAL" clId="{AEB8FAAD-AAB9-440A-8A11-3CD97CF3EB23}" dt="2025-09-05T17:37:14.744" v="3095" actId="2696"/>
        <pc:sldMkLst>
          <pc:docMk/>
          <pc:sldMk cId="4284984928" sldId="332"/>
        </pc:sldMkLst>
      </pc:sldChg>
      <pc:sldChg chg="modSp mod ord">
        <pc:chgData name="Hélio JT. Dias" userId="aaa1fffb-58e7-401b-8324-03aa69cdb360" providerId="ADAL" clId="{AEB8FAAD-AAB9-440A-8A11-3CD97CF3EB23}" dt="2025-09-12T16:41:47.511" v="11056" actId="255"/>
        <pc:sldMkLst>
          <pc:docMk/>
          <pc:sldMk cId="1097533472" sldId="334"/>
        </pc:sldMkLst>
        <pc:spChg chg="mod">
          <ac:chgData name="Hélio JT. Dias" userId="aaa1fffb-58e7-401b-8324-03aa69cdb360" providerId="ADAL" clId="{AEB8FAAD-AAB9-440A-8A11-3CD97CF3EB23}" dt="2025-09-12T16:41:47.511" v="11056" actId="255"/>
          <ac:spMkLst>
            <pc:docMk/>
            <pc:sldMk cId="1097533472" sldId="334"/>
            <ac:spMk id="4" creationId="{00000000-0000-0000-0000-000000000000}"/>
          </ac:spMkLst>
        </pc:spChg>
      </pc:sldChg>
      <pc:sldChg chg="del">
        <pc:chgData name="Hélio JT. Dias" userId="aaa1fffb-58e7-401b-8324-03aa69cdb360" providerId="ADAL" clId="{AEB8FAAD-AAB9-440A-8A11-3CD97CF3EB23}" dt="2025-09-09T16:26:01.365" v="6053" actId="2696"/>
        <pc:sldMkLst>
          <pc:docMk/>
          <pc:sldMk cId="2209094303" sldId="337"/>
        </pc:sldMkLst>
      </pc:sldChg>
      <pc:sldChg chg="modSp mod">
        <pc:chgData name="Hélio JT. Dias" userId="aaa1fffb-58e7-401b-8324-03aa69cdb360" providerId="ADAL" clId="{AEB8FAAD-AAB9-440A-8A11-3CD97CF3EB23}" dt="2025-09-23T14:41:09.616" v="11802" actId="20577"/>
        <pc:sldMkLst>
          <pc:docMk/>
          <pc:sldMk cId="2073380986" sldId="343"/>
        </pc:sldMkLst>
        <pc:spChg chg="mod">
          <ac:chgData name="Hélio JT. Dias" userId="aaa1fffb-58e7-401b-8324-03aa69cdb360" providerId="ADAL" clId="{AEB8FAAD-AAB9-440A-8A11-3CD97CF3EB23}" dt="2025-09-23T14:41:09.616" v="11802" actId="20577"/>
          <ac:spMkLst>
            <pc:docMk/>
            <pc:sldMk cId="2073380986" sldId="343"/>
            <ac:spMk id="4" creationId="{00000000-0000-0000-0000-000000000000}"/>
          </ac:spMkLst>
        </pc:spChg>
      </pc:sldChg>
      <pc:sldChg chg="del">
        <pc:chgData name="Hélio JT. Dias" userId="aaa1fffb-58e7-401b-8324-03aa69cdb360" providerId="ADAL" clId="{AEB8FAAD-AAB9-440A-8A11-3CD97CF3EB23}" dt="2025-09-05T16:56:32.252" v="3070" actId="2696"/>
        <pc:sldMkLst>
          <pc:docMk/>
          <pc:sldMk cId="4154769363" sldId="344"/>
        </pc:sldMkLst>
      </pc:sldChg>
      <pc:sldChg chg="del">
        <pc:chgData name="Hélio JT. Dias" userId="aaa1fffb-58e7-401b-8324-03aa69cdb360" providerId="ADAL" clId="{AEB8FAAD-AAB9-440A-8A11-3CD97CF3EB23}" dt="2025-09-09T16:50:10.521" v="6367" actId="2696"/>
        <pc:sldMkLst>
          <pc:docMk/>
          <pc:sldMk cId="880862050" sldId="348"/>
        </pc:sldMkLst>
      </pc:sldChg>
      <pc:sldChg chg="del">
        <pc:chgData name="Hélio JT. Dias" userId="aaa1fffb-58e7-401b-8324-03aa69cdb360" providerId="ADAL" clId="{AEB8FAAD-AAB9-440A-8A11-3CD97CF3EB23}" dt="2025-09-09T14:20:17.564" v="5134" actId="2696"/>
        <pc:sldMkLst>
          <pc:docMk/>
          <pc:sldMk cId="3652369682" sldId="352"/>
        </pc:sldMkLst>
      </pc:sldChg>
      <pc:sldChg chg="del ord">
        <pc:chgData name="Hélio JT. Dias" userId="aaa1fffb-58e7-401b-8324-03aa69cdb360" providerId="ADAL" clId="{AEB8FAAD-AAB9-440A-8A11-3CD97CF3EB23}" dt="2025-09-10T14:54:47.346" v="7345" actId="2696"/>
        <pc:sldMkLst>
          <pc:docMk/>
          <pc:sldMk cId="2607967438" sldId="353"/>
        </pc:sldMkLst>
      </pc:sldChg>
      <pc:sldChg chg="del">
        <pc:chgData name="Hélio JT. Dias" userId="aaa1fffb-58e7-401b-8324-03aa69cdb360" providerId="ADAL" clId="{AEB8FAAD-AAB9-440A-8A11-3CD97CF3EB23}" dt="2025-09-08T16:42:16.193" v="3359" actId="2696"/>
        <pc:sldMkLst>
          <pc:docMk/>
          <pc:sldMk cId="1588909717" sldId="358"/>
        </pc:sldMkLst>
      </pc:sldChg>
      <pc:sldChg chg="modSp del mod">
        <pc:chgData name="Hélio JT. Dias" userId="aaa1fffb-58e7-401b-8324-03aa69cdb360" providerId="ADAL" clId="{AEB8FAAD-AAB9-440A-8A11-3CD97CF3EB23}" dt="2025-09-08T16:41:49.255" v="3358" actId="2696"/>
        <pc:sldMkLst>
          <pc:docMk/>
          <pc:sldMk cId="3381725563" sldId="359"/>
        </pc:sldMkLst>
      </pc:sldChg>
      <pc:sldChg chg="del">
        <pc:chgData name="Hélio JT. Dias" userId="aaa1fffb-58e7-401b-8324-03aa69cdb360" providerId="ADAL" clId="{AEB8FAAD-AAB9-440A-8A11-3CD97CF3EB23}" dt="2025-09-08T18:13:06.912" v="4324" actId="2696"/>
        <pc:sldMkLst>
          <pc:docMk/>
          <pc:sldMk cId="2135448972" sldId="363"/>
        </pc:sldMkLst>
      </pc:sldChg>
      <pc:sldChg chg="del">
        <pc:chgData name="Hélio JT. Dias" userId="aaa1fffb-58e7-401b-8324-03aa69cdb360" providerId="ADAL" clId="{AEB8FAAD-AAB9-440A-8A11-3CD97CF3EB23}" dt="2025-09-09T14:10:52.255" v="4985" actId="2696"/>
        <pc:sldMkLst>
          <pc:docMk/>
          <pc:sldMk cId="1973264372" sldId="364"/>
        </pc:sldMkLst>
      </pc:sldChg>
      <pc:sldChg chg="del">
        <pc:chgData name="Hélio JT. Dias" userId="aaa1fffb-58e7-401b-8324-03aa69cdb360" providerId="ADAL" clId="{AEB8FAAD-AAB9-440A-8A11-3CD97CF3EB23}" dt="2025-09-23T14:41:25.321" v="11803" actId="2696"/>
        <pc:sldMkLst>
          <pc:docMk/>
          <pc:sldMk cId="3838768791" sldId="365"/>
        </pc:sldMkLst>
      </pc:sldChg>
      <pc:sldChg chg="del">
        <pc:chgData name="Hélio JT. Dias" userId="aaa1fffb-58e7-401b-8324-03aa69cdb360" providerId="ADAL" clId="{AEB8FAAD-AAB9-440A-8A11-3CD97CF3EB23}" dt="2025-09-09T14:51:50.920" v="5557" actId="2696"/>
        <pc:sldMkLst>
          <pc:docMk/>
          <pc:sldMk cId="2564546984" sldId="368"/>
        </pc:sldMkLst>
      </pc:sldChg>
      <pc:sldChg chg="del">
        <pc:chgData name="Hélio JT. Dias" userId="aaa1fffb-58e7-401b-8324-03aa69cdb360" providerId="ADAL" clId="{AEB8FAAD-AAB9-440A-8A11-3CD97CF3EB23}" dt="2025-09-08T17:24:26.579" v="4031" actId="2696"/>
        <pc:sldMkLst>
          <pc:docMk/>
          <pc:sldMk cId="3566839328" sldId="390"/>
        </pc:sldMkLst>
      </pc:sldChg>
      <pc:sldChg chg="modSp del mod ord">
        <pc:chgData name="Hélio JT. Dias" userId="aaa1fffb-58e7-401b-8324-03aa69cdb360" providerId="ADAL" clId="{AEB8FAAD-AAB9-440A-8A11-3CD97CF3EB23}" dt="2025-09-23T14:36:00.900" v="11657" actId="2696"/>
        <pc:sldMkLst>
          <pc:docMk/>
          <pc:sldMk cId="1452852678" sldId="392"/>
        </pc:sldMkLst>
      </pc:sldChg>
      <pc:sldChg chg="del">
        <pc:chgData name="Hélio JT. Dias" userId="aaa1fffb-58e7-401b-8324-03aa69cdb360" providerId="ADAL" clId="{AEB8FAAD-AAB9-440A-8A11-3CD97CF3EB23}" dt="2025-09-08T17:55:15.253" v="4159" actId="2696"/>
        <pc:sldMkLst>
          <pc:docMk/>
          <pc:sldMk cId="1914272124" sldId="394"/>
        </pc:sldMkLst>
      </pc:sldChg>
      <pc:sldChg chg="del">
        <pc:chgData name="Hélio JT. Dias" userId="aaa1fffb-58e7-401b-8324-03aa69cdb360" providerId="ADAL" clId="{AEB8FAAD-AAB9-440A-8A11-3CD97CF3EB23}" dt="2025-09-09T15:35:24.572" v="5740" actId="2696"/>
        <pc:sldMkLst>
          <pc:docMk/>
          <pc:sldMk cId="4113658088" sldId="395"/>
        </pc:sldMkLst>
      </pc:sldChg>
      <pc:sldChg chg="del ord">
        <pc:chgData name="Hélio JT. Dias" userId="aaa1fffb-58e7-401b-8324-03aa69cdb360" providerId="ADAL" clId="{AEB8FAAD-AAB9-440A-8A11-3CD97CF3EB23}" dt="2025-09-10T17:59:43.370" v="9633" actId="2696"/>
        <pc:sldMkLst>
          <pc:docMk/>
          <pc:sldMk cId="3357241610" sldId="396"/>
        </pc:sldMkLst>
      </pc:sldChg>
      <pc:sldChg chg="del">
        <pc:chgData name="Hélio JT. Dias" userId="aaa1fffb-58e7-401b-8324-03aa69cdb360" providerId="ADAL" clId="{AEB8FAAD-AAB9-440A-8A11-3CD97CF3EB23}" dt="2025-09-09T16:28:04.267" v="6060" actId="2696"/>
        <pc:sldMkLst>
          <pc:docMk/>
          <pc:sldMk cId="1354581221" sldId="398"/>
        </pc:sldMkLst>
      </pc:sldChg>
      <pc:sldChg chg="del">
        <pc:chgData name="Hélio JT. Dias" userId="aaa1fffb-58e7-401b-8324-03aa69cdb360" providerId="ADAL" clId="{AEB8FAAD-AAB9-440A-8A11-3CD97CF3EB23}" dt="2025-09-09T16:28:09.162" v="6061" actId="2696"/>
        <pc:sldMkLst>
          <pc:docMk/>
          <pc:sldMk cId="39785647" sldId="399"/>
        </pc:sldMkLst>
      </pc:sldChg>
      <pc:sldChg chg="del">
        <pc:chgData name="Hélio JT. Dias" userId="aaa1fffb-58e7-401b-8324-03aa69cdb360" providerId="ADAL" clId="{AEB8FAAD-AAB9-440A-8A11-3CD97CF3EB23}" dt="2025-09-09T16:35:52.941" v="6089" actId="2696"/>
        <pc:sldMkLst>
          <pc:docMk/>
          <pc:sldMk cId="2236852189" sldId="402"/>
        </pc:sldMkLst>
      </pc:sldChg>
      <pc:sldChg chg="del">
        <pc:chgData name="Hélio JT. Dias" userId="aaa1fffb-58e7-401b-8324-03aa69cdb360" providerId="ADAL" clId="{AEB8FAAD-AAB9-440A-8A11-3CD97CF3EB23}" dt="2025-09-09T16:35:47.107" v="6088" actId="2696"/>
        <pc:sldMkLst>
          <pc:docMk/>
          <pc:sldMk cId="2881631251" sldId="403"/>
        </pc:sldMkLst>
      </pc:sldChg>
      <pc:sldChg chg="modSp del mod">
        <pc:chgData name="Hélio JT. Dias" userId="aaa1fffb-58e7-401b-8324-03aa69cdb360" providerId="ADAL" clId="{AEB8FAAD-AAB9-440A-8A11-3CD97CF3EB23}" dt="2025-09-23T14:48:37.895" v="11807" actId="2696"/>
        <pc:sldMkLst>
          <pc:docMk/>
          <pc:sldMk cId="1982563650" sldId="412"/>
        </pc:sldMkLst>
      </pc:sldChg>
      <pc:sldChg chg="modSp del mod">
        <pc:chgData name="Hélio JT. Dias" userId="aaa1fffb-58e7-401b-8324-03aa69cdb360" providerId="ADAL" clId="{AEB8FAAD-AAB9-440A-8A11-3CD97CF3EB23}" dt="2025-09-12T11:29:40.713" v="10872" actId="2696"/>
        <pc:sldMkLst>
          <pc:docMk/>
          <pc:sldMk cId="2320238276" sldId="413"/>
        </pc:sldMkLst>
      </pc:sldChg>
      <pc:sldChg chg="del">
        <pc:chgData name="Hélio JT. Dias" userId="aaa1fffb-58e7-401b-8324-03aa69cdb360" providerId="ADAL" clId="{AEB8FAAD-AAB9-440A-8A11-3CD97CF3EB23}" dt="2025-09-09T17:26:16.279" v="6436" actId="2696"/>
        <pc:sldMkLst>
          <pc:docMk/>
          <pc:sldMk cId="3631293203" sldId="414"/>
        </pc:sldMkLst>
      </pc:sldChg>
      <pc:sldChg chg="del">
        <pc:chgData name="Hélio JT. Dias" userId="aaa1fffb-58e7-401b-8324-03aa69cdb360" providerId="ADAL" clId="{AEB8FAAD-AAB9-440A-8A11-3CD97CF3EB23}" dt="2025-09-10T14:27:14.303" v="7073" actId="2696"/>
        <pc:sldMkLst>
          <pc:docMk/>
          <pc:sldMk cId="1678112350" sldId="415"/>
        </pc:sldMkLst>
      </pc:sldChg>
      <pc:sldChg chg="del">
        <pc:chgData name="Hélio JT. Dias" userId="aaa1fffb-58e7-401b-8324-03aa69cdb360" providerId="ADAL" clId="{AEB8FAAD-AAB9-440A-8A11-3CD97CF3EB23}" dt="2025-09-10T14:34:14.227" v="7111" actId="2696"/>
        <pc:sldMkLst>
          <pc:docMk/>
          <pc:sldMk cId="3144946650" sldId="416"/>
        </pc:sldMkLst>
      </pc:sldChg>
      <pc:sldChg chg="del">
        <pc:chgData name="Hélio JT. Dias" userId="aaa1fffb-58e7-401b-8324-03aa69cdb360" providerId="ADAL" clId="{AEB8FAAD-AAB9-440A-8A11-3CD97CF3EB23}" dt="2025-09-10T14:37:26.247" v="7124" actId="2696"/>
        <pc:sldMkLst>
          <pc:docMk/>
          <pc:sldMk cId="2974574121" sldId="417"/>
        </pc:sldMkLst>
      </pc:sldChg>
      <pc:sldChg chg="del">
        <pc:chgData name="Hélio JT. Dias" userId="aaa1fffb-58e7-401b-8324-03aa69cdb360" providerId="ADAL" clId="{AEB8FAAD-AAB9-440A-8A11-3CD97CF3EB23}" dt="2025-09-12T12:16:57.437" v="11055" actId="2696"/>
        <pc:sldMkLst>
          <pc:docMk/>
          <pc:sldMk cId="1036600648" sldId="420"/>
        </pc:sldMkLst>
      </pc:sldChg>
      <pc:sldChg chg="modSp mod ord">
        <pc:chgData name="Hélio JT. Dias" userId="aaa1fffb-58e7-401b-8324-03aa69cdb360" providerId="ADAL" clId="{AEB8FAAD-AAB9-440A-8A11-3CD97CF3EB23}" dt="2025-09-12T10:53:42.886" v="10645"/>
        <pc:sldMkLst>
          <pc:docMk/>
          <pc:sldMk cId="2051555382" sldId="421"/>
        </pc:sldMkLst>
        <pc:spChg chg="mod">
          <ac:chgData name="Hélio JT. Dias" userId="aaa1fffb-58e7-401b-8324-03aa69cdb360" providerId="ADAL" clId="{AEB8FAAD-AAB9-440A-8A11-3CD97CF3EB23}" dt="2025-09-12T10:53:42.886" v="10645"/>
          <ac:spMkLst>
            <pc:docMk/>
            <pc:sldMk cId="2051555382" sldId="421"/>
            <ac:spMk id="5" creationId="{00000000-0000-0000-0000-000000000000}"/>
          </ac:spMkLst>
        </pc:spChg>
      </pc:sldChg>
      <pc:sldChg chg="del">
        <pc:chgData name="Hélio JT. Dias" userId="aaa1fffb-58e7-401b-8324-03aa69cdb360" providerId="ADAL" clId="{AEB8FAAD-AAB9-440A-8A11-3CD97CF3EB23}" dt="2025-09-04T17:48:15.039" v="1441" actId="2696"/>
        <pc:sldMkLst>
          <pc:docMk/>
          <pc:sldMk cId="3702478775" sldId="425"/>
        </pc:sldMkLst>
      </pc:sldChg>
      <pc:sldChg chg="del">
        <pc:chgData name="Hélio JT. Dias" userId="aaa1fffb-58e7-401b-8324-03aa69cdb360" providerId="ADAL" clId="{AEB8FAAD-AAB9-440A-8A11-3CD97CF3EB23}" dt="2025-09-09T18:27:19.292" v="6704" actId="2696"/>
        <pc:sldMkLst>
          <pc:docMk/>
          <pc:sldMk cId="576158035" sldId="426"/>
        </pc:sldMkLst>
      </pc:sldChg>
      <pc:sldChg chg="del">
        <pc:chgData name="Hélio JT. Dias" userId="aaa1fffb-58e7-401b-8324-03aa69cdb360" providerId="ADAL" clId="{AEB8FAAD-AAB9-440A-8A11-3CD97CF3EB23}" dt="2025-09-09T18:27:34.573" v="6705" actId="2696"/>
        <pc:sldMkLst>
          <pc:docMk/>
          <pc:sldMk cId="3860281182" sldId="427"/>
        </pc:sldMkLst>
      </pc:sldChg>
      <pc:sldChg chg="del">
        <pc:chgData name="Hélio JT. Dias" userId="aaa1fffb-58e7-401b-8324-03aa69cdb360" providerId="ADAL" clId="{AEB8FAAD-AAB9-440A-8A11-3CD97CF3EB23}" dt="2025-09-09T17:30:19.831" v="6470" actId="2696"/>
        <pc:sldMkLst>
          <pc:docMk/>
          <pc:sldMk cId="155153025" sldId="428"/>
        </pc:sldMkLst>
      </pc:sldChg>
      <pc:sldChg chg="del">
        <pc:chgData name="Hélio JT. Dias" userId="aaa1fffb-58e7-401b-8324-03aa69cdb360" providerId="ADAL" clId="{AEB8FAAD-AAB9-440A-8A11-3CD97CF3EB23}" dt="2025-09-09T18:46:47.346" v="6788" actId="2696"/>
        <pc:sldMkLst>
          <pc:docMk/>
          <pc:sldMk cId="2608802821" sldId="429"/>
        </pc:sldMkLst>
      </pc:sldChg>
      <pc:sldChg chg="del">
        <pc:chgData name="Hélio JT. Dias" userId="aaa1fffb-58e7-401b-8324-03aa69cdb360" providerId="ADAL" clId="{AEB8FAAD-AAB9-440A-8A11-3CD97CF3EB23}" dt="2025-09-10T16:17:15.625" v="8196" actId="2696"/>
        <pc:sldMkLst>
          <pc:docMk/>
          <pc:sldMk cId="1318943231" sldId="430"/>
        </pc:sldMkLst>
      </pc:sldChg>
      <pc:sldChg chg="del">
        <pc:chgData name="Hélio JT. Dias" userId="aaa1fffb-58e7-401b-8324-03aa69cdb360" providerId="ADAL" clId="{AEB8FAAD-AAB9-440A-8A11-3CD97CF3EB23}" dt="2025-09-09T18:50:57.488" v="6795" actId="2696"/>
        <pc:sldMkLst>
          <pc:docMk/>
          <pc:sldMk cId="3977494316" sldId="432"/>
        </pc:sldMkLst>
      </pc:sldChg>
      <pc:sldChg chg="del">
        <pc:chgData name="Hélio JT. Dias" userId="aaa1fffb-58e7-401b-8324-03aa69cdb360" providerId="ADAL" clId="{AEB8FAAD-AAB9-440A-8A11-3CD97CF3EB23}" dt="2025-09-09T18:51:02.621" v="6796" actId="2696"/>
        <pc:sldMkLst>
          <pc:docMk/>
          <pc:sldMk cId="1254193724" sldId="433"/>
        </pc:sldMkLst>
      </pc:sldChg>
      <pc:sldChg chg="del">
        <pc:chgData name="Hélio JT. Dias" userId="aaa1fffb-58e7-401b-8324-03aa69cdb360" providerId="ADAL" clId="{AEB8FAAD-AAB9-440A-8A11-3CD97CF3EB23}" dt="2025-09-10T16:14:44.847" v="8184" actId="2696"/>
        <pc:sldMkLst>
          <pc:docMk/>
          <pc:sldMk cId="2298149561" sldId="434"/>
        </pc:sldMkLst>
      </pc:sldChg>
      <pc:sldChg chg="del">
        <pc:chgData name="Hélio JT. Dias" userId="aaa1fffb-58e7-401b-8324-03aa69cdb360" providerId="ADAL" clId="{AEB8FAAD-AAB9-440A-8A11-3CD97CF3EB23}" dt="2025-09-10T16:13:45" v="8176" actId="2696"/>
        <pc:sldMkLst>
          <pc:docMk/>
          <pc:sldMk cId="2459159100" sldId="435"/>
        </pc:sldMkLst>
      </pc:sldChg>
      <pc:sldChg chg="modSp mod">
        <pc:chgData name="Hélio JT. Dias" userId="aaa1fffb-58e7-401b-8324-03aa69cdb360" providerId="ADAL" clId="{AEB8FAAD-AAB9-440A-8A11-3CD97CF3EB23}" dt="2025-09-12T17:15:12.977" v="11084" actId="255"/>
        <pc:sldMkLst>
          <pc:docMk/>
          <pc:sldMk cId="891950992" sldId="436"/>
        </pc:sldMkLst>
        <pc:spChg chg="mod">
          <ac:chgData name="Hélio JT. Dias" userId="aaa1fffb-58e7-401b-8324-03aa69cdb360" providerId="ADAL" clId="{AEB8FAAD-AAB9-440A-8A11-3CD97CF3EB23}" dt="2025-09-12T17:15:12.977" v="11084" actId="255"/>
          <ac:spMkLst>
            <pc:docMk/>
            <pc:sldMk cId="891950992" sldId="436"/>
            <ac:spMk id="5" creationId="{00000000-0000-0000-0000-000000000000}"/>
          </ac:spMkLst>
        </pc:spChg>
      </pc:sldChg>
      <pc:sldChg chg="modSp add del mod ord">
        <pc:chgData name="Hélio JT. Dias" userId="aaa1fffb-58e7-401b-8324-03aa69cdb360" providerId="ADAL" clId="{AEB8FAAD-AAB9-440A-8A11-3CD97CF3EB23}" dt="2025-09-10T16:22:10.794" v="8266" actId="20578"/>
        <pc:sldMkLst>
          <pc:docMk/>
          <pc:sldMk cId="919610475" sldId="437"/>
        </pc:sldMkLst>
        <pc:spChg chg="mod">
          <ac:chgData name="Hélio JT. Dias" userId="aaa1fffb-58e7-401b-8324-03aa69cdb360" providerId="ADAL" clId="{AEB8FAAD-AAB9-440A-8A11-3CD97CF3EB23}" dt="2025-09-10T16:22:10.794" v="8266" actId="20578"/>
          <ac:spMkLst>
            <pc:docMk/>
            <pc:sldMk cId="919610475" sldId="437"/>
            <ac:spMk id="5" creationId="{00000000-0000-0000-0000-000000000000}"/>
          </ac:spMkLst>
        </pc:spChg>
      </pc:sldChg>
      <pc:sldChg chg="modSp del mod">
        <pc:chgData name="Hélio JT. Dias" userId="aaa1fffb-58e7-401b-8324-03aa69cdb360" providerId="ADAL" clId="{AEB8FAAD-AAB9-440A-8A11-3CD97CF3EB23}" dt="2025-09-04T17:39:06.396" v="1352" actId="2696"/>
        <pc:sldMkLst>
          <pc:docMk/>
          <pc:sldMk cId="440740604" sldId="438"/>
        </pc:sldMkLst>
      </pc:sldChg>
      <pc:sldChg chg="del">
        <pc:chgData name="Hélio JT. Dias" userId="aaa1fffb-58e7-401b-8324-03aa69cdb360" providerId="ADAL" clId="{AEB8FAAD-AAB9-440A-8A11-3CD97CF3EB23}" dt="2025-09-09T17:30:11.913" v="6469" actId="2696"/>
        <pc:sldMkLst>
          <pc:docMk/>
          <pc:sldMk cId="2174837315" sldId="439"/>
        </pc:sldMkLst>
      </pc:sldChg>
      <pc:sldChg chg="del">
        <pc:chgData name="Hélio JT. Dias" userId="aaa1fffb-58e7-401b-8324-03aa69cdb360" providerId="ADAL" clId="{AEB8FAAD-AAB9-440A-8A11-3CD97CF3EB23}" dt="2025-09-09T18:22:59.305" v="6641" actId="2696"/>
        <pc:sldMkLst>
          <pc:docMk/>
          <pc:sldMk cId="534614033" sldId="440"/>
        </pc:sldMkLst>
      </pc:sldChg>
      <pc:sldChg chg="del">
        <pc:chgData name="Hélio JT. Dias" userId="aaa1fffb-58e7-401b-8324-03aa69cdb360" providerId="ADAL" clId="{AEB8FAAD-AAB9-440A-8A11-3CD97CF3EB23}" dt="2025-09-09T18:19:22.098" v="6631" actId="2696"/>
        <pc:sldMkLst>
          <pc:docMk/>
          <pc:sldMk cId="1408586805" sldId="441"/>
        </pc:sldMkLst>
      </pc:sldChg>
      <pc:sldChg chg="modSp mod">
        <pc:chgData name="Hélio JT. Dias" userId="aaa1fffb-58e7-401b-8324-03aa69cdb360" providerId="ADAL" clId="{AEB8FAAD-AAB9-440A-8A11-3CD97CF3EB23}" dt="2025-09-12T17:46:53.862" v="11286" actId="255"/>
        <pc:sldMkLst>
          <pc:docMk/>
          <pc:sldMk cId="2076512810" sldId="442"/>
        </pc:sldMkLst>
        <pc:spChg chg="mod">
          <ac:chgData name="Hélio JT. Dias" userId="aaa1fffb-58e7-401b-8324-03aa69cdb360" providerId="ADAL" clId="{AEB8FAAD-AAB9-440A-8A11-3CD97CF3EB23}" dt="2025-09-12T17:46:53.862" v="11286" actId="255"/>
          <ac:spMkLst>
            <pc:docMk/>
            <pc:sldMk cId="2076512810" sldId="442"/>
            <ac:spMk id="5" creationId="{00000000-0000-0000-0000-000000000000}"/>
          </ac:spMkLst>
        </pc:spChg>
      </pc:sldChg>
      <pc:sldChg chg="del">
        <pc:chgData name="Hélio JT. Dias" userId="aaa1fffb-58e7-401b-8324-03aa69cdb360" providerId="ADAL" clId="{AEB8FAAD-AAB9-440A-8A11-3CD97CF3EB23}" dt="2025-09-10T16:15:40.478" v="8187" actId="2696"/>
        <pc:sldMkLst>
          <pc:docMk/>
          <pc:sldMk cId="1541464135" sldId="443"/>
        </pc:sldMkLst>
      </pc:sldChg>
      <pc:sldChg chg="del">
        <pc:chgData name="Hélio JT. Dias" userId="aaa1fffb-58e7-401b-8324-03aa69cdb360" providerId="ADAL" clId="{AEB8FAAD-AAB9-440A-8A11-3CD97CF3EB23}" dt="2025-09-10T16:13:14.298" v="8174" actId="2696"/>
        <pc:sldMkLst>
          <pc:docMk/>
          <pc:sldMk cId="3143403600" sldId="444"/>
        </pc:sldMkLst>
      </pc:sldChg>
      <pc:sldChg chg="del">
        <pc:chgData name="Hélio JT. Dias" userId="aaa1fffb-58e7-401b-8324-03aa69cdb360" providerId="ADAL" clId="{AEB8FAAD-AAB9-440A-8A11-3CD97CF3EB23}" dt="2025-09-10T16:12:44.350" v="8171" actId="2696"/>
        <pc:sldMkLst>
          <pc:docMk/>
          <pc:sldMk cId="2534110245" sldId="446"/>
        </pc:sldMkLst>
      </pc:sldChg>
      <pc:sldChg chg="del">
        <pc:chgData name="Hélio JT. Dias" userId="aaa1fffb-58e7-401b-8324-03aa69cdb360" providerId="ADAL" clId="{AEB8FAAD-AAB9-440A-8A11-3CD97CF3EB23}" dt="2025-09-10T16:12:37.929" v="8170" actId="2696"/>
        <pc:sldMkLst>
          <pc:docMk/>
          <pc:sldMk cId="573707207" sldId="447"/>
        </pc:sldMkLst>
      </pc:sldChg>
      <pc:sldChg chg="del">
        <pc:chgData name="Hélio JT. Dias" userId="aaa1fffb-58e7-401b-8324-03aa69cdb360" providerId="ADAL" clId="{AEB8FAAD-AAB9-440A-8A11-3CD97CF3EB23}" dt="2025-09-10T16:14:40.554" v="8183" actId="2696"/>
        <pc:sldMkLst>
          <pc:docMk/>
          <pc:sldMk cId="2160499758" sldId="448"/>
        </pc:sldMkLst>
      </pc:sldChg>
      <pc:sldChg chg="del">
        <pc:chgData name="Hélio JT. Dias" userId="aaa1fffb-58e7-401b-8324-03aa69cdb360" providerId="ADAL" clId="{AEB8FAAD-AAB9-440A-8A11-3CD97CF3EB23}" dt="2025-09-10T16:17:20.033" v="8197" actId="2696"/>
        <pc:sldMkLst>
          <pc:docMk/>
          <pc:sldMk cId="2518060568" sldId="449"/>
        </pc:sldMkLst>
      </pc:sldChg>
      <pc:sldChg chg="del">
        <pc:chgData name="Hélio JT. Dias" userId="aaa1fffb-58e7-401b-8324-03aa69cdb360" providerId="ADAL" clId="{AEB8FAAD-AAB9-440A-8A11-3CD97CF3EB23}" dt="2025-09-09T18:02:10.523" v="6582" actId="2696"/>
        <pc:sldMkLst>
          <pc:docMk/>
          <pc:sldMk cId="4130727618" sldId="452"/>
        </pc:sldMkLst>
      </pc:sldChg>
      <pc:sldChg chg="del">
        <pc:chgData name="Hélio JT. Dias" userId="aaa1fffb-58e7-401b-8324-03aa69cdb360" providerId="ADAL" clId="{AEB8FAAD-AAB9-440A-8A11-3CD97CF3EB23}" dt="2025-09-09T18:04:11.684" v="6596" actId="2696"/>
        <pc:sldMkLst>
          <pc:docMk/>
          <pc:sldMk cId="1613808063" sldId="453"/>
        </pc:sldMkLst>
      </pc:sldChg>
      <pc:sldChg chg="del">
        <pc:chgData name="Hélio JT. Dias" userId="aaa1fffb-58e7-401b-8324-03aa69cdb360" providerId="ADAL" clId="{AEB8FAAD-AAB9-440A-8A11-3CD97CF3EB23}" dt="2025-09-09T18:04:19.507" v="6597" actId="2696"/>
        <pc:sldMkLst>
          <pc:docMk/>
          <pc:sldMk cId="3604084235" sldId="454"/>
        </pc:sldMkLst>
      </pc:sldChg>
      <pc:sldChg chg="modSp mod ord">
        <pc:chgData name="Hélio JT. Dias" userId="aaa1fffb-58e7-401b-8324-03aa69cdb360" providerId="ADAL" clId="{AEB8FAAD-AAB9-440A-8A11-3CD97CF3EB23}" dt="2025-09-10T16:25:03.102" v="8365" actId="20577"/>
        <pc:sldMkLst>
          <pc:docMk/>
          <pc:sldMk cId="3075488756" sldId="461"/>
        </pc:sldMkLst>
        <pc:spChg chg="mod">
          <ac:chgData name="Hélio JT. Dias" userId="aaa1fffb-58e7-401b-8324-03aa69cdb360" providerId="ADAL" clId="{AEB8FAAD-AAB9-440A-8A11-3CD97CF3EB23}" dt="2025-09-10T16:25:03.102" v="8365" actId="20577"/>
          <ac:spMkLst>
            <pc:docMk/>
            <pc:sldMk cId="3075488756" sldId="461"/>
            <ac:spMk id="7" creationId="{00000000-0000-0000-0000-000000000000}"/>
          </ac:spMkLst>
        </pc:spChg>
      </pc:sldChg>
      <pc:sldChg chg="del">
        <pc:chgData name="Hélio JT. Dias" userId="aaa1fffb-58e7-401b-8324-03aa69cdb360" providerId="ADAL" clId="{AEB8FAAD-AAB9-440A-8A11-3CD97CF3EB23}" dt="2025-09-10T17:44:01.957" v="9338" actId="2696"/>
        <pc:sldMkLst>
          <pc:docMk/>
          <pc:sldMk cId="2990136978" sldId="464"/>
        </pc:sldMkLst>
      </pc:sldChg>
      <pc:sldChg chg="modSp del mod">
        <pc:chgData name="Hélio JT. Dias" userId="aaa1fffb-58e7-401b-8324-03aa69cdb360" providerId="ADAL" clId="{AEB8FAAD-AAB9-440A-8A11-3CD97CF3EB23}" dt="2025-09-10T17:44:01.957" v="9338" actId="2696"/>
        <pc:sldMkLst>
          <pc:docMk/>
          <pc:sldMk cId="2963635998" sldId="465"/>
        </pc:sldMkLst>
      </pc:sldChg>
      <pc:sldChg chg="del">
        <pc:chgData name="Hélio JT. Dias" userId="aaa1fffb-58e7-401b-8324-03aa69cdb360" providerId="ADAL" clId="{AEB8FAAD-AAB9-440A-8A11-3CD97CF3EB23}" dt="2025-09-10T17:35:04.831" v="9277" actId="2696"/>
        <pc:sldMkLst>
          <pc:docMk/>
          <pc:sldMk cId="883580980" sldId="466"/>
        </pc:sldMkLst>
      </pc:sldChg>
      <pc:sldChg chg="modSp mod">
        <pc:chgData name="Hélio JT. Dias" userId="aaa1fffb-58e7-401b-8324-03aa69cdb360" providerId="ADAL" clId="{AEB8FAAD-AAB9-440A-8A11-3CD97CF3EB23}" dt="2025-09-12T17:48:56.172" v="11289" actId="255"/>
        <pc:sldMkLst>
          <pc:docMk/>
          <pc:sldMk cId="629407545" sldId="467"/>
        </pc:sldMkLst>
        <pc:spChg chg="mod">
          <ac:chgData name="Hélio JT. Dias" userId="aaa1fffb-58e7-401b-8324-03aa69cdb360" providerId="ADAL" clId="{AEB8FAAD-AAB9-440A-8A11-3CD97CF3EB23}" dt="2025-09-12T17:48:56.172" v="11289" actId="255"/>
          <ac:spMkLst>
            <pc:docMk/>
            <pc:sldMk cId="629407545" sldId="467"/>
            <ac:spMk id="7" creationId="{00000000-0000-0000-0000-000000000000}"/>
          </ac:spMkLst>
        </pc:spChg>
      </pc:sldChg>
      <pc:sldChg chg="del">
        <pc:chgData name="Hélio JT. Dias" userId="aaa1fffb-58e7-401b-8324-03aa69cdb360" providerId="ADAL" clId="{AEB8FAAD-AAB9-440A-8A11-3CD97CF3EB23}" dt="2025-09-10T17:53:36.970" v="9616" actId="2696"/>
        <pc:sldMkLst>
          <pc:docMk/>
          <pc:sldMk cId="1258241230" sldId="468"/>
        </pc:sldMkLst>
      </pc:sldChg>
      <pc:sldChg chg="modSp mod">
        <pc:chgData name="Hélio JT. Dias" userId="aaa1fffb-58e7-401b-8324-03aa69cdb360" providerId="ADAL" clId="{AEB8FAAD-AAB9-440A-8A11-3CD97CF3EB23}" dt="2025-09-12T17:48:22.165" v="11287" actId="255"/>
        <pc:sldMkLst>
          <pc:docMk/>
          <pc:sldMk cId="1719327287" sldId="469"/>
        </pc:sldMkLst>
        <pc:spChg chg="mod">
          <ac:chgData name="Hélio JT. Dias" userId="aaa1fffb-58e7-401b-8324-03aa69cdb360" providerId="ADAL" clId="{AEB8FAAD-AAB9-440A-8A11-3CD97CF3EB23}" dt="2025-09-12T17:48:22.165" v="11287" actId="255"/>
          <ac:spMkLst>
            <pc:docMk/>
            <pc:sldMk cId="1719327287" sldId="469"/>
            <ac:spMk id="7" creationId="{00000000-0000-0000-0000-000000000000}"/>
          </ac:spMkLst>
        </pc:spChg>
      </pc:sldChg>
      <pc:sldChg chg="del ord">
        <pc:chgData name="Hélio JT. Dias" userId="aaa1fffb-58e7-401b-8324-03aa69cdb360" providerId="ADAL" clId="{AEB8FAAD-AAB9-440A-8A11-3CD97CF3EB23}" dt="2025-09-10T17:18:44.931" v="9009" actId="2696"/>
        <pc:sldMkLst>
          <pc:docMk/>
          <pc:sldMk cId="3869655173" sldId="470"/>
        </pc:sldMkLst>
      </pc:sldChg>
      <pc:sldChg chg="del">
        <pc:chgData name="Hélio JT. Dias" userId="aaa1fffb-58e7-401b-8324-03aa69cdb360" providerId="ADAL" clId="{AEB8FAAD-AAB9-440A-8A11-3CD97CF3EB23}" dt="2025-09-10T14:22:21.266" v="7024" actId="2696"/>
        <pc:sldMkLst>
          <pc:docMk/>
          <pc:sldMk cId="155598578" sldId="481"/>
        </pc:sldMkLst>
      </pc:sldChg>
      <pc:sldChg chg="del">
        <pc:chgData name="Hélio JT. Dias" userId="aaa1fffb-58e7-401b-8324-03aa69cdb360" providerId="ADAL" clId="{AEB8FAAD-AAB9-440A-8A11-3CD97CF3EB23}" dt="2025-09-10T14:22:27.452" v="7025" actId="2696"/>
        <pc:sldMkLst>
          <pc:docMk/>
          <pc:sldMk cId="1020181834" sldId="482"/>
        </pc:sldMkLst>
      </pc:sldChg>
      <pc:sldChg chg="del">
        <pc:chgData name="Hélio JT. Dias" userId="aaa1fffb-58e7-401b-8324-03aa69cdb360" providerId="ADAL" clId="{AEB8FAAD-AAB9-440A-8A11-3CD97CF3EB23}" dt="2025-09-11T17:36:11.348" v="9862" actId="2696"/>
        <pc:sldMkLst>
          <pc:docMk/>
          <pc:sldMk cId="903961466" sldId="483"/>
        </pc:sldMkLst>
      </pc:sldChg>
      <pc:sldChg chg="del">
        <pc:chgData name="Hélio JT. Dias" userId="aaa1fffb-58e7-401b-8324-03aa69cdb360" providerId="ADAL" clId="{AEB8FAAD-AAB9-440A-8A11-3CD97CF3EB23}" dt="2025-09-11T17:36:11.348" v="9862" actId="2696"/>
        <pc:sldMkLst>
          <pc:docMk/>
          <pc:sldMk cId="1001924568" sldId="484"/>
        </pc:sldMkLst>
      </pc:sldChg>
      <pc:sldChg chg="del">
        <pc:chgData name="Hélio JT. Dias" userId="aaa1fffb-58e7-401b-8324-03aa69cdb360" providerId="ADAL" clId="{AEB8FAAD-AAB9-440A-8A11-3CD97CF3EB23}" dt="2025-09-11T17:36:11.348" v="9862" actId="2696"/>
        <pc:sldMkLst>
          <pc:docMk/>
          <pc:sldMk cId="2563136848" sldId="485"/>
        </pc:sldMkLst>
      </pc:sldChg>
      <pc:sldChg chg="del">
        <pc:chgData name="Hélio JT. Dias" userId="aaa1fffb-58e7-401b-8324-03aa69cdb360" providerId="ADAL" clId="{AEB8FAAD-AAB9-440A-8A11-3CD97CF3EB23}" dt="2025-09-11T17:36:11.348" v="9862" actId="2696"/>
        <pc:sldMkLst>
          <pc:docMk/>
          <pc:sldMk cId="3794790217" sldId="486"/>
        </pc:sldMkLst>
      </pc:sldChg>
      <pc:sldChg chg="del">
        <pc:chgData name="Hélio JT. Dias" userId="aaa1fffb-58e7-401b-8324-03aa69cdb360" providerId="ADAL" clId="{AEB8FAAD-AAB9-440A-8A11-3CD97CF3EB23}" dt="2025-09-11T17:36:11.348" v="9862" actId="2696"/>
        <pc:sldMkLst>
          <pc:docMk/>
          <pc:sldMk cId="2167147594" sldId="487"/>
        </pc:sldMkLst>
      </pc:sldChg>
      <pc:sldChg chg="modSp mod">
        <pc:chgData name="Hélio JT. Dias" userId="aaa1fffb-58e7-401b-8324-03aa69cdb360" providerId="ADAL" clId="{AEB8FAAD-AAB9-440A-8A11-3CD97CF3EB23}" dt="2025-09-12T17:49:06.256" v="11290" actId="255"/>
        <pc:sldMkLst>
          <pc:docMk/>
          <pc:sldMk cId="577775514" sldId="488"/>
        </pc:sldMkLst>
        <pc:spChg chg="mod">
          <ac:chgData name="Hélio JT. Dias" userId="aaa1fffb-58e7-401b-8324-03aa69cdb360" providerId="ADAL" clId="{AEB8FAAD-AAB9-440A-8A11-3CD97CF3EB23}" dt="2025-09-12T17:49:06.256" v="11290" actId="255"/>
          <ac:spMkLst>
            <pc:docMk/>
            <pc:sldMk cId="577775514" sldId="488"/>
            <ac:spMk id="5" creationId="{00000000-0000-0000-0000-000000000000}"/>
          </ac:spMkLst>
        </pc:spChg>
      </pc:sldChg>
      <pc:sldChg chg="modSp mod">
        <pc:chgData name="Hélio JT. Dias" userId="aaa1fffb-58e7-401b-8324-03aa69cdb360" providerId="ADAL" clId="{AEB8FAAD-AAB9-440A-8A11-3CD97CF3EB23}" dt="2025-09-12T17:48:33.342" v="11288" actId="255"/>
        <pc:sldMkLst>
          <pc:docMk/>
          <pc:sldMk cId="2645504565" sldId="489"/>
        </pc:sldMkLst>
        <pc:spChg chg="mod">
          <ac:chgData name="Hélio JT. Dias" userId="aaa1fffb-58e7-401b-8324-03aa69cdb360" providerId="ADAL" clId="{AEB8FAAD-AAB9-440A-8A11-3CD97CF3EB23}" dt="2025-09-12T17:48:33.342" v="11288" actId="255"/>
          <ac:spMkLst>
            <pc:docMk/>
            <pc:sldMk cId="2645504565" sldId="489"/>
            <ac:spMk id="7" creationId="{00000000-0000-0000-0000-000000000000}"/>
          </ac:spMkLst>
        </pc:spChg>
      </pc:sldChg>
      <pc:sldChg chg="del">
        <pc:chgData name="Hélio JT. Dias" userId="aaa1fffb-58e7-401b-8324-03aa69cdb360" providerId="ADAL" clId="{AEB8FAAD-AAB9-440A-8A11-3CD97CF3EB23}" dt="2025-09-09T16:02:43.967" v="5793" actId="2696"/>
        <pc:sldMkLst>
          <pc:docMk/>
          <pc:sldMk cId="2794802169" sldId="493"/>
        </pc:sldMkLst>
      </pc:sldChg>
      <pc:sldChg chg="del">
        <pc:chgData name="Hélio JT. Dias" userId="aaa1fffb-58e7-401b-8324-03aa69cdb360" providerId="ADAL" clId="{AEB8FAAD-AAB9-440A-8A11-3CD97CF3EB23}" dt="2025-09-09T16:07:21.617" v="5859" actId="2696"/>
        <pc:sldMkLst>
          <pc:docMk/>
          <pc:sldMk cId="4197043704" sldId="500"/>
        </pc:sldMkLst>
      </pc:sldChg>
      <pc:sldChg chg="del">
        <pc:chgData name="Hélio JT. Dias" userId="aaa1fffb-58e7-401b-8324-03aa69cdb360" providerId="ADAL" clId="{AEB8FAAD-AAB9-440A-8A11-3CD97CF3EB23}" dt="2025-09-09T16:07:27.688" v="5860" actId="2696"/>
        <pc:sldMkLst>
          <pc:docMk/>
          <pc:sldMk cId="1540781561" sldId="501"/>
        </pc:sldMkLst>
      </pc:sldChg>
      <pc:sldChg chg="del">
        <pc:chgData name="Hélio JT. Dias" userId="aaa1fffb-58e7-401b-8324-03aa69cdb360" providerId="ADAL" clId="{AEB8FAAD-AAB9-440A-8A11-3CD97CF3EB23}" dt="2025-09-09T16:08:40.275" v="5884" actId="2696"/>
        <pc:sldMkLst>
          <pc:docMk/>
          <pc:sldMk cId="2914801408" sldId="502"/>
        </pc:sldMkLst>
      </pc:sldChg>
      <pc:sldChg chg="del">
        <pc:chgData name="Hélio JT. Dias" userId="aaa1fffb-58e7-401b-8324-03aa69cdb360" providerId="ADAL" clId="{AEB8FAAD-AAB9-440A-8A11-3CD97CF3EB23}" dt="2025-09-09T16:08:45.860" v="5885" actId="2696"/>
        <pc:sldMkLst>
          <pc:docMk/>
          <pc:sldMk cId="1496451012" sldId="503"/>
        </pc:sldMkLst>
      </pc:sldChg>
      <pc:sldChg chg="del">
        <pc:chgData name="Hélio JT. Dias" userId="aaa1fffb-58e7-401b-8324-03aa69cdb360" providerId="ADAL" clId="{AEB8FAAD-AAB9-440A-8A11-3CD97CF3EB23}" dt="2025-09-09T16:17:00.095" v="6052" actId="2696"/>
        <pc:sldMkLst>
          <pc:docMk/>
          <pc:sldMk cId="2490861871" sldId="504"/>
        </pc:sldMkLst>
      </pc:sldChg>
      <pc:sldChg chg="del">
        <pc:chgData name="Hélio JT. Dias" userId="aaa1fffb-58e7-401b-8324-03aa69cdb360" providerId="ADAL" clId="{AEB8FAAD-AAB9-440A-8A11-3CD97CF3EB23}" dt="2025-09-09T16:10:45.238" v="5909" actId="2696"/>
        <pc:sldMkLst>
          <pc:docMk/>
          <pc:sldMk cId="1202400425" sldId="505"/>
        </pc:sldMkLst>
      </pc:sldChg>
      <pc:sldChg chg="del">
        <pc:chgData name="Hélio JT. Dias" userId="aaa1fffb-58e7-401b-8324-03aa69cdb360" providerId="ADAL" clId="{AEB8FAAD-AAB9-440A-8A11-3CD97CF3EB23}" dt="2025-09-09T16:13:17.764" v="5926" actId="2696"/>
        <pc:sldMkLst>
          <pc:docMk/>
          <pc:sldMk cId="3212535183" sldId="506"/>
        </pc:sldMkLst>
      </pc:sldChg>
      <pc:sldChg chg="del">
        <pc:chgData name="Hélio JT. Dias" userId="aaa1fffb-58e7-401b-8324-03aa69cdb360" providerId="ADAL" clId="{AEB8FAAD-AAB9-440A-8A11-3CD97CF3EB23}" dt="2025-09-09T16:13:30.851" v="5927" actId="2696"/>
        <pc:sldMkLst>
          <pc:docMk/>
          <pc:sldMk cId="1005483623" sldId="507"/>
        </pc:sldMkLst>
      </pc:sldChg>
      <pc:sldChg chg="del">
        <pc:chgData name="Hélio JT. Dias" userId="aaa1fffb-58e7-401b-8324-03aa69cdb360" providerId="ADAL" clId="{AEB8FAAD-AAB9-440A-8A11-3CD97CF3EB23}" dt="2025-09-09T16:15:45.702" v="6051" actId="2696"/>
        <pc:sldMkLst>
          <pc:docMk/>
          <pc:sldMk cId="1872554609" sldId="508"/>
        </pc:sldMkLst>
      </pc:sldChg>
      <pc:sldChg chg="del">
        <pc:chgData name="Hélio JT. Dias" userId="aaa1fffb-58e7-401b-8324-03aa69cdb360" providerId="ADAL" clId="{AEB8FAAD-AAB9-440A-8A11-3CD97CF3EB23}" dt="2025-09-09T16:31:21.602" v="6082" actId="47"/>
        <pc:sldMkLst>
          <pc:docMk/>
          <pc:sldMk cId="1736515656" sldId="511"/>
        </pc:sldMkLst>
      </pc:sldChg>
      <pc:sldChg chg="modSp add del mod">
        <pc:chgData name="Hélio JT. Dias" userId="aaa1fffb-58e7-401b-8324-03aa69cdb360" providerId="ADAL" clId="{AEB8FAAD-AAB9-440A-8A11-3CD97CF3EB23}" dt="2025-09-23T14:48:37.895" v="11807" actId="2696"/>
        <pc:sldMkLst>
          <pc:docMk/>
          <pc:sldMk cId="2682902084" sldId="513"/>
        </pc:sldMkLst>
      </pc:sldChg>
      <pc:sldChg chg="modSp mod">
        <pc:chgData name="Hélio JT. Dias" userId="aaa1fffb-58e7-401b-8324-03aa69cdb360" providerId="ADAL" clId="{AEB8FAAD-AAB9-440A-8A11-3CD97CF3EB23}" dt="2025-09-12T17:11:11.613" v="11078" actId="255"/>
        <pc:sldMkLst>
          <pc:docMk/>
          <pc:sldMk cId="2072214288" sldId="529"/>
        </pc:sldMkLst>
        <pc:spChg chg="mod">
          <ac:chgData name="Hélio JT. Dias" userId="aaa1fffb-58e7-401b-8324-03aa69cdb360" providerId="ADAL" clId="{AEB8FAAD-AAB9-440A-8A11-3CD97CF3EB23}" dt="2025-09-12T17:11:11.613" v="11078" actId="255"/>
          <ac:spMkLst>
            <pc:docMk/>
            <pc:sldMk cId="2072214288" sldId="529"/>
            <ac:spMk id="5" creationId="{00000000-0000-0000-0000-000000000000}"/>
          </ac:spMkLst>
        </pc:spChg>
      </pc:sldChg>
      <pc:sldChg chg="del">
        <pc:chgData name="Hélio JT. Dias" userId="aaa1fffb-58e7-401b-8324-03aa69cdb360" providerId="ADAL" clId="{AEB8FAAD-AAB9-440A-8A11-3CD97CF3EB23}" dt="2025-09-09T16:40:18.932" v="6250" actId="2696"/>
        <pc:sldMkLst>
          <pc:docMk/>
          <pc:sldMk cId="2328693758" sldId="530"/>
        </pc:sldMkLst>
      </pc:sldChg>
      <pc:sldChg chg="del">
        <pc:chgData name="Hélio JT. Dias" userId="aaa1fffb-58e7-401b-8324-03aa69cdb360" providerId="ADAL" clId="{AEB8FAAD-AAB9-440A-8A11-3CD97CF3EB23}" dt="2025-09-09T16:43:47.598" v="6337" actId="2696"/>
        <pc:sldMkLst>
          <pc:docMk/>
          <pc:sldMk cId="3086612925" sldId="531"/>
        </pc:sldMkLst>
      </pc:sldChg>
      <pc:sldChg chg="del">
        <pc:chgData name="Hélio JT. Dias" userId="aaa1fffb-58e7-401b-8324-03aa69cdb360" providerId="ADAL" clId="{AEB8FAAD-AAB9-440A-8A11-3CD97CF3EB23}" dt="2025-09-09T16:43:50.718" v="6338" actId="2696"/>
        <pc:sldMkLst>
          <pc:docMk/>
          <pc:sldMk cId="3649168113" sldId="532"/>
        </pc:sldMkLst>
      </pc:sldChg>
      <pc:sldChg chg="del">
        <pc:chgData name="Hélio JT. Dias" userId="aaa1fffb-58e7-401b-8324-03aa69cdb360" providerId="ADAL" clId="{AEB8FAAD-AAB9-440A-8A11-3CD97CF3EB23}" dt="2025-09-09T16:48:11.341" v="6355" actId="2696"/>
        <pc:sldMkLst>
          <pc:docMk/>
          <pc:sldMk cId="3122321023" sldId="533"/>
        </pc:sldMkLst>
      </pc:sldChg>
      <pc:sldChg chg="del">
        <pc:chgData name="Hélio JT. Dias" userId="aaa1fffb-58e7-401b-8324-03aa69cdb360" providerId="ADAL" clId="{AEB8FAAD-AAB9-440A-8A11-3CD97CF3EB23}" dt="2025-09-09T16:48:11.341" v="6355" actId="2696"/>
        <pc:sldMkLst>
          <pc:docMk/>
          <pc:sldMk cId="1894259174" sldId="534"/>
        </pc:sldMkLst>
      </pc:sldChg>
      <pc:sldChg chg="del">
        <pc:chgData name="Hélio JT. Dias" userId="aaa1fffb-58e7-401b-8324-03aa69cdb360" providerId="ADAL" clId="{AEB8FAAD-AAB9-440A-8A11-3CD97CF3EB23}" dt="2025-09-09T16:48:11.341" v="6355" actId="2696"/>
        <pc:sldMkLst>
          <pc:docMk/>
          <pc:sldMk cId="2592525745" sldId="535"/>
        </pc:sldMkLst>
      </pc:sldChg>
      <pc:sldChg chg="del">
        <pc:chgData name="Hélio JT. Dias" userId="aaa1fffb-58e7-401b-8324-03aa69cdb360" providerId="ADAL" clId="{AEB8FAAD-AAB9-440A-8A11-3CD97CF3EB23}" dt="2025-09-09T16:56:20.141" v="6387" actId="2696"/>
        <pc:sldMkLst>
          <pc:docMk/>
          <pc:sldMk cId="82714068" sldId="537"/>
        </pc:sldMkLst>
      </pc:sldChg>
      <pc:sldChg chg="del">
        <pc:chgData name="Hélio JT. Dias" userId="aaa1fffb-58e7-401b-8324-03aa69cdb360" providerId="ADAL" clId="{AEB8FAAD-AAB9-440A-8A11-3CD97CF3EB23}" dt="2025-09-09T16:57:10.342" v="6390" actId="2696"/>
        <pc:sldMkLst>
          <pc:docMk/>
          <pc:sldMk cId="2775746353" sldId="538"/>
        </pc:sldMkLst>
      </pc:sldChg>
      <pc:sldChg chg="del">
        <pc:chgData name="Hélio JT. Dias" userId="aaa1fffb-58e7-401b-8324-03aa69cdb360" providerId="ADAL" clId="{AEB8FAAD-AAB9-440A-8A11-3CD97CF3EB23}" dt="2025-09-09T16:57:41.194" v="6393" actId="2696"/>
        <pc:sldMkLst>
          <pc:docMk/>
          <pc:sldMk cId="2713731259" sldId="539"/>
        </pc:sldMkLst>
      </pc:sldChg>
      <pc:sldChg chg="del">
        <pc:chgData name="Hélio JT. Dias" userId="aaa1fffb-58e7-401b-8324-03aa69cdb360" providerId="ADAL" clId="{AEB8FAAD-AAB9-440A-8A11-3CD97CF3EB23}" dt="2025-09-09T16:58:02.695" v="6395" actId="2696"/>
        <pc:sldMkLst>
          <pc:docMk/>
          <pc:sldMk cId="3538434567" sldId="540"/>
        </pc:sldMkLst>
      </pc:sldChg>
      <pc:sldChg chg="del ord">
        <pc:chgData name="Hélio JT. Dias" userId="aaa1fffb-58e7-401b-8324-03aa69cdb360" providerId="ADAL" clId="{AEB8FAAD-AAB9-440A-8A11-3CD97CF3EB23}" dt="2025-09-12T12:16:57.437" v="11055" actId="2696"/>
        <pc:sldMkLst>
          <pc:docMk/>
          <pc:sldMk cId="1125907838" sldId="544"/>
        </pc:sldMkLst>
      </pc:sldChg>
      <pc:sldChg chg="modSp mod ord">
        <pc:chgData name="Hélio JT. Dias" userId="aaa1fffb-58e7-401b-8324-03aa69cdb360" providerId="ADAL" clId="{AEB8FAAD-AAB9-440A-8A11-3CD97CF3EB23}" dt="2025-09-12T10:53:53.006" v="10646"/>
        <pc:sldMkLst>
          <pc:docMk/>
          <pc:sldMk cId="2232021846" sldId="545"/>
        </pc:sldMkLst>
        <pc:spChg chg="mod">
          <ac:chgData name="Hélio JT. Dias" userId="aaa1fffb-58e7-401b-8324-03aa69cdb360" providerId="ADAL" clId="{AEB8FAAD-AAB9-440A-8A11-3CD97CF3EB23}" dt="2025-09-12T10:53:53.006" v="10646"/>
          <ac:spMkLst>
            <pc:docMk/>
            <pc:sldMk cId="2232021846" sldId="545"/>
            <ac:spMk id="5" creationId="{00000000-0000-0000-0000-000000000000}"/>
          </ac:spMkLst>
        </pc:spChg>
      </pc:sldChg>
      <pc:sldChg chg="del">
        <pc:chgData name="Hélio JT. Dias" userId="aaa1fffb-58e7-401b-8324-03aa69cdb360" providerId="ADAL" clId="{AEB8FAAD-AAB9-440A-8A11-3CD97CF3EB23}" dt="2025-09-04T18:01:15.093" v="1641" actId="2696"/>
        <pc:sldMkLst>
          <pc:docMk/>
          <pc:sldMk cId="2107846399" sldId="546"/>
        </pc:sldMkLst>
      </pc:sldChg>
      <pc:sldChg chg="modSp mod ord">
        <pc:chgData name="Hélio JT. Dias" userId="aaa1fffb-58e7-401b-8324-03aa69cdb360" providerId="ADAL" clId="{AEB8FAAD-AAB9-440A-8A11-3CD97CF3EB23}" dt="2025-09-12T10:53:58.780" v="10647"/>
        <pc:sldMkLst>
          <pc:docMk/>
          <pc:sldMk cId="1798217119" sldId="547"/>
        </pc:sldMkLst>
        <pc:spChg chg="mod">
          <ac:chgData name="Hélio JT. Dias" userId="aaa1fffb-58e7-401b-8324-03aa69cdb360" providerId="ADAL" clId="{AEB8FAAD-AAB9-440A-8A11-3CD97CF3EB23}" dt="2025-09-12T10:53:58.780" v="10647"/>
          <ac:spMkLst>
            <pc:docMk/>
            <pc:sldMk cId="1798217119" sldId="547"/>
            <ac:spMk id="3" creationId="{00000000-0000-0000-0000-000000000000}"/>
          </ac:spMkLst>
        </pc:spChg>
      </pc:sldChg>
      <pc:sldChg chg="del ord">
        <pc:chgData name="Hélio JT. Dias" userId="aaa1fffb-58e7-401b-8324-03aa69cdb360" providerId="ADAL" clId="{AEB8FAAD-AAB9-440A-8A11-3CD97CF3EB23}" dt="2025-09-09T17:26:22.985" v="6437" actId="2696"/>
        <pc:sldMkLst>
          <pc:docMk/>
          <pc:sldMk cId="3117965754" sldId="548"/>
        </pc:sldMkLst>
      </pc:sldChg>
      <pc:sldChg chg="del">
        <pc:chgData name="Hélio JT. Dias" userId="aaa1fffb-58e7-401b-8324-03aa69cdb360" providerId="ADAL" clId="{AEB8FAAD-AAB9-440A-8A11-3CD97CF3EB23}" dt="2025-09-09T17:34:17.739" v="6490" actId="2696"/>
        <pc:sldMkLst>
          <pc:docMk/>
          <pc:sldMk cId="2389331675" sldId="549"/>
        </pc:sldMkLst>
      </pc:sldChg>
      <pc:sldChg chg="del">
        <pc:chgData name="Hélio JT. Dias" userId="aaa1fffb-58e7-401b-8324-03aa69cdb360" providerId="ADAL" clId="{AEB8FAAD-AAB9-440A-8A11-3CD97CF3EB23}" dt="2025-09-09T17:34:17.739" v="6490" actId="2696"/>
        <pc:sldMkLst>
          <pc:docMk/>
          <pc:sldMk cId="15858125" sldId="550"/>
        </pc:sldMkLst>
      </pc:sldChg>
      <pc:sldChg chg="del">
        <pc:chgData name="Hélio JT. Dias" userId="aaa1fffb-58e7-401b-8324-03aa69cdb360" providerId="ADAL" clId="{AEB8FAAD-AAB9-440A-8A11-3CD97CF3EB23}" dt="2025-09-09T17:58:54.278" v="6572" actId="2696"/>
        <pc:sldMkLst>
          <pc:docMk/>
          <pc:sldMk cId="67151233" sldId="551"/>
        </pc:sldMkLst>
      </pc:sldChg>
      <pc:sldChg chg="del">
        <pc:chgData name="Hélio JT. Dias" userId="aaa1fffb-58e7-401b-8324-03aa69cdb360" providerId="ADAL" clId="{AEB8FAAD-AAB9-440A-8A11-3CD97CF3EB23}" dt="2025-09-09T17:59:07.219" v="6573" actId="2696"/>
        <pc:sldMkLst>
          <pc:docMk/>
          <pc:sldMk cId="19314607" sldId="552"/>
        </pc:sldMkLst>
      </pc:sldChg>
      <pc:sldChg chg="modSp del mod">
        <pc:chgData name="Hélio JT. Dias" userId="aaa1fffb-58e7-401b-8324-03aa69cdb360" providerId="ADAL" clId="{AEB8FAAD-AAB9-440A-8A11-3CD97CF3EB23}" dt="2025-09-23T14:54:11.294" v="11810" actId="2696"/>
        <pc:sldMkLst>
          <pc:docMk/>
          <pc:sldMk cId="3292825187" sldId="553"/>
        </pc:sldMkLst>
      </pc:sldChg>
      <pc:sldChg chg="modSp del mod">
        <pc:chgData name="Hélio JT. Dias" userId="aaa1fffb-58e7-401b-8324-03aa69cdb360" providerId="ADAL" clId="{AEB8FAAD-AAB9-440A-8A11-3CD97CF3EB23}" dt="2025-09-12T17:23:06.489" v="11098" actId="2696"/>
        <pc:sldMkLst>
          <pc:docMk/>
          <pc:sldMk cId="720552835" sldId="554"/>
        </pc:sldMkLst>
      </pc:sldChg>
      <pc:sldChg chg="modSp del mod">
        <pc:chgData name="Hélio JT. Dias" userId="aaa1fffb-58e7-401b-8324-03aa69cdb360" providerId="ADAL" clId="{AEB8FAAD-AAB9-440A-8A11-3CD97CF3EB23}" dt="2025-09-23T14:54:11.294" v="11810" actId="2696"/>
        <pc:sldMkLst>
          <pc:docMk/>
          <pc:sldMk cId="3350330128" sldId="555"/>
        </pc:sldMkLst>
      </pc:sldChg>
      <pc:sldChg chg="modSp del mod">
        <pc:chgData name="Hélio JT. Dias" userId="aaa1fffb-58e7-401b-8324-03aa69cdb360" providerId="ADAL" clId="{AEB8FAAD-AAB9-440A-8A11-3CD97CF3EB23}" dt="2025-09-12T17:25:30.478" v="11144" actId="2696"/>
        <pc:sldMkLst>
          <pc:docMk/>
          <pc:sldMk cId="849164887" sldId="556"/>
        </pc:sldMkLst>
      </pc:sldChg>
      <pc:sldChg chg="del">
        <pc:chgData name="Hélio JT. Dias" userId="aaa1fffb-58e7-401b-8324-03aa69cdb360" providerId="ADAL" clId="{AEB8FAAD-AAB9-440A-8A11-3CD97CF3EB23}" dt="2025-09-09T18:46:52.348" v="6789" actId="2696"/>
        <pc:sldMkLst>
          <pc:docMk/>
          <pc:sldMk cId="2795512076" sldId="557"/>
        </pc:sldMkLst>
      </pc:sldChg>
      <pc:sldChg chg="del">
        <pc:chgData name="Hélio JT. Dias" userId="aaa1fffb-58e7-401b-8324-03aa69cdb360" providerId="ADAL" clId="{AEB8FAAD-AAB9-440A-8A11-3CD97CF3EB23}" dt="2025-09-11T17:36:11.348" v="9862" actId="2696"/>
        <pc:sldMkLst>
          <pc:docMk/>
          <pc:sldMk cId="1607905600" sldId="558"/>
        </pc:sldMkLst>
      </pc:sldChg>
      <pc:sldChg chg="del">
        <pc:chgData name="Hélio JT. Dias" userId="aaa1fffb-58e7-401b-8324-03aa69cdb360" providerId="ADAL" clId="{AEB8FAAD-AAB9-440A-8A11-3CD97CF3EB23}" dt="2025-09-10T14:27:18.239" v="7074" actId="2696"/>
        <pc:sldMkLst>
          <pc:docMk/>
          <pc:sldMk cId="2889301755" sldId="560"/>
        </pc:sldMkLst>
      </pc:sldChg>
      <pc:sldChg chg="del">
        <pc:chgData name="Hélio JT. Dias" userId="aaa1fffb-58e7-401b-8324-03aa69cdb360" providerId="ADAL" clId="{AEB8FAAD-AAB9-440A-8A11-3CD97CF3EB23}" dt="2025-09-10T14:34:19.622" v="7112" actId="2696"/>
        <pc:sldMkLst>
          <pc:docMk/>
          <pc:sldMk cId="136436848" sldId="561"/>
        </pc:sldMkLst>
      </pc:sldChg>
      <pc:sldChg chg="del">
        <pc:chgData name="Hélio JT. Dias" userId="aaa1fffb-58e7-401b-8324-03aa69cdb360" providerId="ADAL" clId="{AEB8FAAD-AAB9-440A-8A11-3CD97CF3EB23}" dt="2025-09-10T14:37:36.168" v="7125" actId="2696"/>
        <pc:sldMkLst>
          <pc:docMk/>
          <pc:sldMk cId="1210291993" sldId="562"/>
        </pc:sldMkLst>
      </pc:sldChg>
      <pc:sldChg chg="modSp mod">
        <pc:chgData name="Hélio JT. Dias" userId="aaa1fffb-58e7-401b-8324-03aa69cdb360" providerId="ADAL" clId="{AEB8FAAD-AAB9-440A-8A11-3CD97CF3EB23}" dt="2025-09-10T16:23:42.262" v="8268" actId="255"/>
        <pc:sldMkLst>
          <pc:docMk/>
          <pc:sldMk cId="2327653059" sldId="563"/>
        </pc:sldMkLst>
        <pc:spChg chg="mod">
          <ac:chgData name="Hélio JT. Dias" userId="aaa1fffb-58e7-401b-8324-03aa69cdb360" providerId="ADAL" clId="{AEB8FAAD-AAB9-440A-8A11-3CD97CF3EB23}" dt="2025-09-10T16:23:42.262" v="8268" actId="255"/>
          <ac:spMkLst>
            <pc:docMk/>
            <pc:sldMk cId="2327653059" sldId="563"/>
            <ac:spMk id="5" creationId="{00000000-0000-0000-0000-000000000000}"/>
          </ac:spMkLst>
        </pc:spChg>
      </pc:sldChg>
      <pc:sldChg chg="del">
        <pc:chgData name="Hélio JT. Dias" userId="aaa1fffb-58e7-401b-8324-03aa69cdb360" providerId="ADAL" clId="{AEB8FAAD-AAB9-440A-8A11-3CD97CF3EB23}" dt="2025-09-10T16:18:02.003" v="8199" actId="2696"/>
        <pc:sldMkLst>
          <pc:docMk/>
          <pc:sldMk cId="769645193" sldId="564"/>
        </pc:sldMkLst>
      </pc:sldChg>
      <pc:sldChg chg="del">
        <pc:chgData name="Hélio JT. Dias" userId="aaa1fffb-58e7-401b-8324-03aa69cdb360" providerId="ADAL" clId="{AEB8FAAD-AAB9-440A-8A11-3CD97CF3EB23}" dt="2025-09-10T16:17:57.272" v="8198" actId="2696"/>
        <pc:sldMkLst>
          <pc:docMk/>
          <pc:sldMk cId="27584594" sldId="566"/>
        </pc:sldMkLst>
      </pc:sldChg>
      <pc:sldChg chg="del">
        <pc:chgData name="Hélio JT. Dias" userId="aaa1fffb-58e7-401b-8324-03aa69cdb360" providerId="ADAL" clId="{AEB8FAAD-AAB9-440A-8A11-3CD97CF3EB23}" dt="2025-09-23T14:42:38.821" v="11805" actId="2696"/>
        <pc:sldMkLst>
          <pc:docMk/>
          <pc:sldMk cId="1141313306" sldId="567"/>
        </pc:sldMkLst>
      </pc:sldChg>
      <pc:sldChg chg="del">
        <pc:chgData name="Hélio JT. Dias" userId="aaa1fffb-58e7-401b-8324-03aa69cdb360" providerId="ADAL" clId="{AEB8FAAD-AAB9-440A-8A11-3CD97CF3EB23}" dt="2025-09-10T17:31:39.682" v="9222" actId="2696"/>
        <pc:sldMkLst>
          <pc:docMk/>
          <pc:sldMk cId="1595578491" sldId="571"/>
        </pc:sldMkLst>
      </pc:sldChg>
      <pc:sldChg chg="del ord">
        <pc:chgData name="Hélio JT. Dias" userId="aaa1fffb-58e7-401b-8324-03aa69cdb360" providerId="ADAL" clId="{AEB8FAAD-AAB9-440A-8A11-3CD97CF3EB23}" dt="2025-09-23T15:05:25.775" v="11842" actId="2696"/>
        <pc:sldMkLst>
          <pc:docMk/>
          <pc:sldMk cId="3262112133" sldId="573"/>
        </pc:sldMkLst>
      </pc:sldChg>
      <pc:sldChg chg="modSp mod ord">
        <pc:chgData name="Hélio JT. Dias" userId="aaa1fffb-58e7-401b-8324-03aa69cdb360" providerId="ADAL" clId="{AEB8FAAD-AAB9-440A-8A11-3CD97CF3EB23}" dt="2025-09-12T10:55:18.243" v="10661"/>
        <pc:sldMkLst>
          <pc:docMk/>
          <pc:sldMk cId="2608946848" sldId="574"/>
        </pc:sldMkLst>
        <pc:spChg chg="mod">
          <ac:chgData name="Hélio JT. Dias" userId="aaa1fffb-58e7-401b-8324-03aa69cdb360" providerId="ADAL" clId="{AEB8FAAD-AAB9-440A-8A11-3CD97CF3EB23}" dt="2025-09-12T10:55:18.243" v="10661"/>
          <ac:spMkLst>
            <pc:docMk/>
            <pc:sldMk cId="2608946848" sldId="574"/>
            <ac:spMk id="4" creationId="{F4605FB7-1054-EB75-D283-0FC1F63BCA44}"/>
          </ac:spMkLst>
        </pc:spChg>
      </pc:sldChg>
      <pc:sldChg chg="addSp delSp modSp del mod ord">
        <pc:chgData name="Hélio JT. Dias" userId="aaa1fffb-58e7-401b-8324-03aa69cdb360" providerId="ADAL" clId="{AEB8FAAD-AAB9-440A-8A11-3CD97CF3EB23}" dt="2025-09-23T15:05:25.775" v="11842" actId="2696"/>
        <pc:sldMkLst>
          <pc:docMk/>
          <pc:sldMk cId="1421989647" sldId="576"/>
        </pc:sldMkLst>
      </pc:sldChg>
      <pc:sldChg chg="del">
        <pc:chgData name="Hélio JT. Dias" userId="aaa1fffb-58e7-401b-8324-03aa69cdb360" providerId="ADAL" clId="{AEB8FAAD-AAB9-440A-8A11-3CD97CF3EB23}" dt="2025-09-05T15:19:35.759" v="2236" actId="2696"/>
        <pc:sldMkLst>
          <pc:docMk/>
          <pc:sldMk cId="2828387610" sldId="577"/>
        </pc:sldMkLst>
      </pc:sldChg>
      <pc:sldChg chg="modSp del mod">
        <pc:chgData name="Hélio JT. Dias" userId="aaa1fffb-58e7-401b-8324-03aa69cdb360" providerId="ADAL" clId="{AEB8FAAD-AAB9-440A-8A11-3CD97CF3EB23}" dt="2025-09-05T15:32:41.254" v="2427" actId="2696"/>
        <pc:sldMkLst>
          <pc:docMk/>
          <pc:sldMk cId="2651261394" sldId="578"/>
        </pc:sldMkLst>
      </pc:sldChg>
      <pc:sldChg chg="del">
        <pc:chgData name="Hélio JT. Dias" userId="aaa1fffb-58e7-401b-8324-03aa69cdb360" providerId="ADAL" clId="{AEB8FAAD-AAB9-440A-8A11-3CD97CF3EB23}" dt="2025-09-05T15:04:22.218" v="2133" actId="2696"/>
        <pc:sldMkLst>
          <pc:docMk/>
          <pc:sldMk cId="2890171349" sldId="579"/>
        </pc:sldMkLst>
      </pc:sldChg>
      <pc:sldChg chg="del">
        <pc:chgData name="Hélio JT. Dias" userId="aaa1fffb-58e7-401b-8324-03aa69cdb360" providerId="ADAL" clId="{AEB8FAAD-AAB9-440A-8A11-3CD97CF3EB23}" dt="2025-09-05T15:40:41.606" v="2468" actId="2696"/>
        <pc:sldMkLst>
          <pc:docMk/>
          <pc:sldMk cId="3528732714" sldId="580"/>
        </pc:sldMkLst>
      </pc:sldChg>
      <pc:sldChg chg="modSp mod ord">
        <pc:chgData name="Hélio JT. Dias" userId="aaa1fffb-58e7-401b-8324-03aa69cdb360" providerId="ADAL" clId="{AEB8FAAD-AAB9-440A-8A11-3CD97CF3EB23}" dt="2025-09-12T10:55:34.608" v="10664"/>
        <pc:sldMkLst>
          <pc:docMk/>
          <pc:sldMk cId="3468985656" sldId="581"/>
        </pc:sldMkLst>
        <pc:spChg chg="mod">
          <ac:chgData name="Hélio JT. Dias" userId="aaa1fffb-58e7-401b-8324-03aa69cdb360" providerId="ADAL" clId="{AEB8FAAD-AAB9-440A-8A11-3CD97CF3EB23}" dt="2025-09-12T10:55:34.608" v="10664"/>
          <ac:spMkLst>
            <pc:docMk/>
            <pc:sldMk cId="3468985656" sldId="581"/>
            <ac:spMk id="4" creationId="{7FEE1417-F8B5-9CE3-6418-72E97BA3F448}"/>
          </ac:spMkLst>
        </pc:spChg>
      </pc:sldChg>
      <pc:sldChg chg="del">
        <pc:chgData name="Hélio JT. Dias" userId="aaa1fffb-58e7-401b-8324-03aa69cdb360" providerId="ADAL" clId="{AEB8FAAD-AAB9-440A-8A11-3CD97CF3EB23}" dt="2025-09-05T15:56:02.047" v="2646" actId="2696"/>
        <pc:sldMkLst>
          <pc:docMk/>
          <pc:sldMk cId="215866723" sldId="582"/>
        </pc:sldMkLst>
      </pc:sldChg>
      <pc:sldChg chg="modSp del mod">
        <pc:chgData name="Hélio JT. Dias" userId="aaa1fffb-58e7-401b-8324-03aa69cdb360" providerId="ADAL" clId="{AEB8FAAD-AAB9-440A-8A11-3CD97CF3EB23}" dt="2025-09-05T16:18:13.507" v="2727" actId="2696"/>
        <pc:sldMkLst>
          <pc:docMk/>
          <pc:sldMk cId="2675826125" sldId="583"/>
        </pc:sldMkLst>
      </pc:sldChg>
      <pc:sldChg chg="modSp mod ord">
        <pc:chgData name="Hélio JT. Dias" userId="aaa1fffb-58e7-401b-8324-03aa69cdb360" providerId="ADAL" clId="{AEB8FAAD-AAB9-440A-8A11-3CD97CF3EB23}" dt="2025-09-12T10:55:39.052" v="10665"/>
        <pc:sldMkLst>
          <pc:docMk/>
          <pc:sldMk cId="2114401797" sldId="584"/>
        </pc:sldMkLst>
        <pc:spChg chg="mod">
          <ac:chgData name="Hélio JT. Dias" userId="aaa1fffb-58e7-401b-8324-03aa69cdb360" providerId="ADAL" clId="{AEB8FAAD-AAB9-440A-8A11-3CD97CF3EB23}" dt="2025-09-12T10:55:39.052" v="10665"/>
          <ac:spMkLst>
            <pc:docMk/>
            <pc:sldMk cId="2114401797" sldId="584"/>
            <ac:spMk id="4" creationId="{2B16C703-1B73-E897-684D-2A0A7B5F3BAB}"/>
          </ac:spMkLst>
        </pc:spChg>
      </pc:sldChg>
      <pc:sldChg chg="del">
        <pc:chgData name="Hélio JT. Dias" userId="aaa1fffb-58e7-401b-8324-03aa69cdb360" providerId="ADAL" clId="{AEB8FAAD-AAB9-440A-8A11-3CD97CF3EB23}" dt="2025-09-04T15:53:21.927" v="1108" actId="2696"/>
        <pc:sldMkLst>
          <pc:docMk/>
          <pc:sldMk cId="1829939951" sldId="585"/>
        </pc:sldMkLst>
      </pc:sldChg>
      <pc:sldChg chg="modSp del mod">
        <pc:chgData name="Hélio JT. Dias" userId="aaa1fffb-58e7-401b-8324-03aa69cdb360" providerId="ADAL" clId="{AEB8FAAD-AAB9-440A-8A11-3CD97CF3EB23}" dt="2025-09-23T14:39:16.035" v="11665" actId="2696"/>
        <pc:sldMkLst>
          <pc:docMk/>
          <pc:sldMk cId="487533300" sldId="586"/>
        </pc:sldMkLst>
      </pc:sldChg>
      <pc:sldChg chg="modSp mod">
        <pc:chgData name="Hélio JT. Dias" userId="aaa1fffb-58e7-401b-8324-03aa69cdb360" providerId="ADAL" clId="{AEB8FAAD-AAB9-440A-8A11-3CD97CF3EB23}" dt="2025-09-12T16:53:51.952" v="11070" actId="255"/>
        <pc:sldMkLst>
          <pc:docMk/>
          <pc:sldMk cId="4290485556" sldId="587"/>
        </pc:sldMkLst>
        <pc:spChg chg="mod">
          <ac:chgData name="Hélio JT. Dias" userId="aaa1fffb-58e7-401b-8324-03aa69cdb360" providerId="ADAL" clId="{AEB8FAAD-AAB9-440A-8A11-3CD97CF3EB23}" dt="2025-09-12T16:53:51.952" v="11070" actId="255"/>
          <ac:spMkLst>
            <pc:docMk/>
            <pc:sldMk cId="4290485556" sldId="587"/>
            <ac:spMk id="4" creationId="{0D26A510-6D95-1EE7-5649-49499D3EAD50}"/>
          </ac:spMkLst>
        </pc:spChg>
      </pc:sldChg>
      <pc:sldChg chg="del">
        <pc:chgData name="Hélio JT. Dias" userId="aaa1fffb-58e7-401b-8324-03aa69cdb360" providerId="ADAL" clId="{AEB8FAAD-AAB9-440A-8A11-3CD97CF3EB23}" dt="2025-09-23T14:42:23.254" v="11804" actId="2696"/>
        <pc:sldMkLst>
          <pc:docMk/>
          <pc:sldMk cId="75960490" sldId="591"/>
        </pc:sldMkLst>
      </pc:sldChg>
      <pc:sldChg chg="add del">
        <pc:chgData name="Hélio JT. Dias" userId="aaa1fffb-58e7-401b-8324-03aa69cdb360" providerId="ADAL" clId="{AEB8FAAD-AAB9-440A-8A11-3CD97CF3EB23}" dt="2025-09-11T18:10:00.002" v="10635" actId="2696"/>
        <pc:sldMkLst>
          <pc:docMk/>
          <pc:sldMk cId="4169712310" sldId="593"/>
        </pc:sldMkLst>
      </pc:sldChg>
      <pc:sldChg chg="del">
        <pc:chgData name="Hélio JT. Dias" userId="aaa1fffb-58e7-401b-8324-03aa69cdb360" providerId="ADAL" clId="{AEB8FAAD-AAB9-440A-8A11-3CD97CF3EB23}" dt="2025-09-23T14:42:38.821" v="11805" actId="2696"/>
        <pc:sldMkLst>
          <pc:docMk/>
          <pc:sldMk cId="1356819031" sldId="594"/>
        </pc:sldMkLst>
      </pc:sldChg>
      <pc:sldChg chg="del">
        <pc:chgData name="Hélio JT. Dias" userId="aaa1fffb-58e7-401b-8324-03aa69cdb360" providerId="ADAL" clId="{AEB8FAAD-AAB9-440A-8A11-3CD97CF3EB23}" dt="2025-09-08T18:31:41.191" v="4472" actId="2696"/>
        <pc:sldMkLst>
          <pc:docMk/>
          <pc:sldMk cId="3676408617" sldId="596"/>
        </pc:sldMkLst>
      </pc:sldChg>
      <pc:sldChg chg="del">
        <pc:chgData name="Hélio JT. Dias" userId="aaa1fffb-58e7-401b-8324-03aa69cdb360" providerId="ADAL" clId="{AEB8FAAD-AAB9-440A-8A11-3CD97CF3EB23}" dt="2025-09-08T18:39:53.156" v="4481" actId="2696"/>
        <pc:sldMkLst>
          <pc:docMk/>
          <pc:sldMk cId="3386804908" sldId="597"/>
        </pc:sldMkLst>
      </pc:sldChg>
      <pc:sldChg chg="del">
        <pc:chgData name="Hélio JT. Dias" userId="aaa1fffb-58e7-401b-8324-03aa69cdb360" providerId="ADAL" clId="{AEB8FAAD-AAB9-440A-8A11-3CD97CF3EB23}" dt="2025-09-08T19:05:01.711" v="4863" actId="2696"/>
        <pc:sldMkLst>
          <pc:docMk/>
          <pc:sldMk cId="3761537567" sldId="598"/>
        </pc:sldMkLst>
      </pc:sldChg>
      <pc:sldChg chg="del">
        <pc:chgData name="Hélio JT. Dias" userId="aaa1fffb-58e7-401b-8324-03aa69cdb360" providerId="ADAL" clId="{AEB8FAAD-AAB9-440A-8A11-3CD97CF3EB23}" dt="2025-09-08T18:31:53.855" v="4473" actId="2696"/>
        <pc:sldMkLst>
          <pc:docMk/>
          <pc:sldMk cId="1365945782" sldId="599"/>
        </pc:sldMkLst>
      </pc:sldChg>
      <pc:sldChg chg="del">
        <pc:chgData name="Hélio JT. Dias" userId="aaa1fffb-58e7-401b-8324-03aa69cdb360" providerId="ADAL" clId="{AEB8FAAD-AAB9-440A-8A11-3CD97CF3EB23}" dt="2025-09-08T19:12:03.831" v="4896" actId="2696"/>
        <pc:sldMkLst>
          <pc:docMk/>
          <pc:sldMk cId="1440374904" sldId="601"/>
        </pc:sldMkLst>
      </pc:sldChg>
      <pc:sldChg chg="del">
        <pc:chgData name="Hélio JT. Dias" userId="aaa1fffb-58e7-401b-8324-03aa69cdb360" providerId="ADAL" clId="{AEB8FAAD-AAB9-440A-8A11-3CD97CF3EB23}" dt="2025-09-23T14:42:47.165" v="11806" actId="2696"/>
        <pc:sldMkLst>
          <pc:docMk/>
          <pc:sldMk cId="2986632568" sldId="602"/>
        </pc:sldMkLst>
      </pc:sldChg>
      <pc:sldChg chg="modSp mod">
        <pc:chgData name="Hélio JT. Dias" userId="aaa1fffb-58e7-401b-8324-03aa69cdb360" providerId="ADAL" clId="{AEB8FAAD-AAB9-440A-8A11-3CD97CF3EB23}" dt="2025-09-12T16:58:04.478" v="11072" actId="207"/>
        <pc:sldMkLst>
          <pc:docMk/>
          <pc:sldMk cId="2054783438" sldId="603"/>
        </pc:sldMkLst>
        <pc:spChg chg="mod">
          <ac:chgData name="Hélio JT. Dias" userId="aaa1fffb-58e7-401b-8324-03aa69cdb360" providerId="ADAL" clId="{AEB8FAAD-AAB9-440A-8A11-3CD97CF3EB23}" dt="2025-09-12T16:58:04.478" v="11072" actId="207"/>
          <ac:spMkLst>
            <pc:docMk/>
            <pc:sldMk cId="2054783438" sldId="603"/>
            <ac:spMk id="4" creationId="{95D0DCDF-3153-B4C2-5D18-E6BD894BCEF1}"/>
          </ac:spMkLst>
        </pc:spChg>
      </pc:sldChg>
      <pc:sldChg chg="del">
        <pc:chgData name="Hélio JT. Dias" userId="aaa1fffb-58e7-401b-8324-03aa69cdb360" providerId="ADAL" clId="{AEB8FAAD-AAB9-440A-8A11-3CD97CF3EB23}" dt="2025-09-09T14:38:27.906" v="5487" actId="2696"/>
        <pc:sldMkLst>
          <pc:docMk/>
          <pc:sldMk cId="1683583257" sldId="605"/>
        </pc:sldMkLst>
      </pc:sldChg>
      <pc:sldChg chg="del">
        <pc:chgData name="Hélio JT. Dias" userId="aaa1fffb-58e7-401b-8324-03aa69cdb360" providerId="ADAL" clId="{AEB8FAAD-AAB9-440A-8A11-3CD97CF3EB23}" dt="2025-09-09T14:23:30.443" v="5191" actId="2696"/>
        <pc:sldMkLst>
          <pc:docMk/>
          <pc:sldMk cId="1743085340" sldId="606"/>
        </pc:sldMkLst>
      </pc:sldChg>
      <pc:sldChg chg="del">
        <pc:chgData name="Hélio JT. Dias" userId="aaa1fffb-58e7-401b-8324-03aa69cdb360" providerId="ADAL" clId="{AEB8FAAD-AAB9-440A-8A11-3CD97CF3EB23}" dt="2025-09-09T15:11:26.097" v="5628" actId="2696"/>
        <pc:sldMkLst>
          <pc:docMk/>
          <pc:sldMk cId="2126162570" sldId="607"/>
        </pc:sldMkLst>
      </pc:sldChg>
      <pc:sldChg chg="del">
        <pc:chgData name="Hélio JT. Dias" userId="aaa1fffb-58e7-401b-8324-03aa69cdb360" providerId="ADAL" clId="{AEB8FAAD-AAB9-440A-8A11-3CD97CF3EB23}" dt="2025-09-09T15:11:30.629" v="5629" actId="2696"/>
        <pc:sldMkLst>
          <pc:docMk/>
          <pc:sldMk cId="1736943474" sldId="608"/>
        </pc:sldMkLst>
      </pc:sldChg>
      <pc:sldChg chg="del">
        <pc:chgData name="Hélio JT. Dias" userId="aaa1fffb-58e7-401b-8324-03aa69cdb360" providerId="ADAL" clId="{AEB8FAAD-AAB9-440A-8A11-3CD97CF3EB23}" dt="2025-09-09T15:37:25.878" v="5741" actId="2696"/>
        <pc:sldMkLst>
          <pc:docMk/>
          <pc:sldMk cId="1223774075" sldId="609"/>
        </pc:sldMkLst>
      </pc:sldChg>
      <pc:sldChg chg="del">
        <pc:chgData name="Hélio JT. Dias" userId="aaa1fffb-58e7-401b-8324-03aa69cdb360" providerId="ADAL" clId="{AEB8FAAD-AAB9-440A-8A11-3CD97CF3EB23}" dt="2025-09-08T18:18:12.251" v="4355" actId="2696"/>
        <pc:sldMkLst>
          <pc:docMk/>
          <pc:sldMk cId="3586192136" sldId="612"/>
        </pc:sldMkLst>
      </pc:sldChg>
      <pc:sldChg chg="del">
        <pc:chgData name="Hélio JT. Dias" userId="aaa1fffb-58e7-401b-8324-03aa69cdb360" providerId="ADAL" clId="{AEB8FAAD-AAB9-440A-8A11-3CD97CF3EB23}" dt="2025-09-09T14:48:05.938" v="5552" actId="2696"/>
        <pc:sldMkLst>
          <pc:docMk/>
          <pc:sldMk cId="4081364966" sldId="613"/>
        </pc:sldMkLst>
      </pc:sldChg>
      <pc:sldChg chg="del">
        <pc:chgData name="Hélio JT. Dias" userId="aaa1fffb-58e7-401b-8324-03aa69cdb360" providerId="ADAL" clId="{AEB8FAAD-AAB9-440A-8A11-3CD97CF3EB23}" dt="2025-09-09T14:27:08.876" v="5255" actId="2696"/>
        <pc:sldMkLst>
          <pc:docMk/>
          <pc:sldMk cId="3663495830" sldId="614"/>
        </pc:sldMkLst>
      </pc:sldChg>
      <pc:sldChg chg="del ord">
        <pc:chgData name="Hélio JT. Dias" userId="aaa1fffb-58e7-401b-8324-03aa69cdb360" providerId="ADAL" clId="{AEB8FAAD-AAB9-440A-8A11-3CD97CF3EB23}" dt="2025-09-09T18:38:22.673" v="6760" actId="2696"/>
        <pc:sldMkLst>
          <pc:docMk/>
          <pc:sldMk cId="3622325618" sldId="615"/>
        </pc:sldMkLst>
      </pc:sldChg>
      <pc:sldChg chg="modSp mod">
        <pc:chgData name="Hélio JT. Dias" userId="aaa1fffb-58e7-401b-8324-03aa69cdb360" providerId="ADAL" clId="{AEB8FAAD-AAB9-440A-8A11-3CD97CF3EB23}" dt="2025-09-12T17:12:57.949" v="11082" actId="255"/>
        <pc:sldMkLst>
          <pc:docMk/>
          <pc:sldMk cId="2875202683" sldId="617"/>
        </pc:sldMkLst>
        <pc:spChg chg="mod">
          <ac:chgData name="Hélio JT. Dias" userId="aaa1fffb-58e7-401b-8324-03aa69cdb360" providerId="ADAL" clId="{AEB8FAAD-AAB9-440A-8A11-3CD97CF3EB23}" dt="2025-09-12T17:12:57.949" v="11082" actId="255"/>
          <ac:spMkLst>
            <pc:docMk/>
            <pc:sldMk cId="2875202683" sldId="617"/>
            <ac:spMk id="4" creationId="{E211F997-9F00-C737-FE0D-E65BD029F56D}"/>
          </ac:spMkLst>
        </pc:spChg>
      </pc:sldChg>
      <pc:sldChg chg="modSp del mod ord">
        <pc:chgData name="Hélio JT. Dias" userId="aaa1fffb-58e7-401b-8324-03aa69cdb360" providerId="ADAL" clId="{AEB8FAAD-AAB9-440A-8A11-3CD97CF3EB23}" dt="2025-09-23T14:36:00.900" v="11657" actId="2696"/>
        <pc:sldMkLst>
          <pc:docMk/>
          <pc:sldMk cId="1209564441" sldId="618"/>
        </pc:sldMkLst>
      </pc:sldChg>
      <pc:sldChg chg="del">
        <pc:chgData name="Hélio JT. Dias" userId="aaa1fffb-58e7-401b-8324-03aa69cdb360" providerId="ADAL" clId="{AEB8FAAD-AAB9-440A-8A11-3CD97CF3EB23}" dt="2025-09-04T11:33:25.890" v="928" actId="2696"/>
        <pc:sldMkLst>
          <pc:docMk/>
          <pc:sldMk cId="3812916703" sldId="620"/>
        </pc:sldMkLst>
      </pc:sldChg>
      <pc:sldChg chg="del ord">
        <pc:chgData name="Hélio JT. Dias" userId="aaa1fffb-58e7-401b-8324-03aa69cdb360" providerId="ADAL" clId="{AEB8FAAD-AAB9-440A-8A11-3CD97CF3EB23}" dt="2025-08-29T17:20:16.330" v="394" actId="2696"/>
        <pc:sldMkLst>
          <pc:docMk/>
          <pc:sldMk cId="4117625629" sldId="621"/>
        </pc:sldMkLst>
      </pc:sldChg>
      <pc:sldChg chg="del ord">
        <pc:chgData name="Hélio JT. Dias" userId="aaa1fffb-58e7-401b-8324-03aa69cdb360" providerId="ADAL" clId="{AEB8FAAD-AAB9-440A-8A11-3CD97CF3EB23}" dt="2025-09-04T11:50:39.976" v="1006" actId="2696"/>
        <pc:sldMkLst>
          <pc:docMk/>
          <pc:sldMk cId="79278028" sldId="624"/>
        </pc:sldMkLst>
      </pc:sldChg>
      <pc:sldChg chg="modSp mod ord">
        <pc:chgData name="Hélio JT. Dias" userId="aaa1fffb-58e7-401b-8324-03aa69cdb360" providerId="ADAL" clId="{AEB8FAAD-AAB9-440A-8A11-3CD97CF3EB23}" dt="2025-09-12T10:51:08.971" v="10641"/>
        <pc:sldMkLst>
          <pc:docMk/>
          <pc:sldMk cId="2959286239" sldId="626"/>
        </pc:sldMkLst>
        <pc:spChg chg="mod">
          <ac:chgData name="Hélio JT. Dias" userId="aaa1fffb-58e7-401b-8324-03aa69cdb360" providerId="ADAL" clId="{AEB8FAAD-AAB9-440A-8A11-3CD97CF3EB23}" dt="2025-09-12T10:51:08.971" v="10641"/>
          <ac:spMkLst>
            <pc:docMk/>
            <pc:sldMk cId="2959286239" sldId="626"/>
            <ac:spMk id="4" creationId="{365EDBB3-8FBC-97AD-CD44-A1D78A3E6639}"/>
          </ac:spMkLst>
        </pc:spChg>
      </pc:sldChg>
      <pc:sldChg chg="add del">
        <pc:chgData name="Hélio JT. Dias" userId="aaa1fffb-58e7-401b-8324-03aa69cdb360" providerId="ADAL" clId="{AEB8FAAD-AAB9-440A-8A11-3CD97CF3EB23}" dt="2025-09-11T18:10:00.002" v="10635" actId="2696"/>
        <pc:sldMkLst>
          <pc:docMk/>
          <pc:sldMk cId="1249726407" sldId="627"/>
        </pc:sldMkLst>
      </pc:sldChg>
      <pc:sldChg chg="modSp mod">
        <pc:chgData name="Hélio JT. Dias" userId="aaa1fffb-58e7-401b-8324-03aa69cdb360" providerId="ADAL" clId="{AEB8FAAD-AAB9-440A-8A11-3CD97CF3EB23}" dt="2025-09-10T17:57:32.313" v="9631" actId="207"/>
        <pc:sldMkLst>
          <pc:docMk/>
          <pc:sldMk cId="677295866" sldId="629"/>
        </pc:sldMkLst>
        <pc:spChg chg="mod">
          <ac:chgData name="Hélio JT. Dias" userId="aaa1fffb-58e7-401b-8324-03aa69cdb360" providerId="ADAL" clId="{AEB8FAAD-AAB9-440A-8A11-3CD97CF3EB23}" dt="2025-09-10T17:57:32.313" v="9631" actId="207"/>
          <ac:spMkLst>
            <pc:docMk/>
            <pc:sldMk cId="677295866" sldId="629"/>
            <ac:spMk id="7" creationId="{6C6DEACD-7930-084D-18A1-76734F93B1BA}"/>
          </ac:spMkLst>
        </pc:spChg>
      </pc:sldChg>
      <pc:sldChg chg="modSp mod">
        <pc:chgData name="Hélio JT. Dias" userId="aaa1fffb-58e7-401b-8324-03aa69cdb360" providerId="ADAL" clId="{AEB8FAAD-AAB9-440A-8A11-3CD97CF3EB23}" dt="2025-09-12T17:35:17.279" v="11277" actId="207"/>
        <pc:sldMkLst>
          <pc:docMk/>
          <pc:sldMk cId="329484746" sldId="630"/>
        </pc:sldMkLst>
        <pc:spChg chg="mod">
          <ac:chgData name="Hélio JT. Dias" userId="aaa1fffb-58e7-401b-8324-03aa69cdb360" providerId="ADAL" clId="{AEB8FAAD-AAB9-440A-8A11-3CD97CF3EB23}" dt="2025-09-12T17:35:17.279" v="11277" actId="207"/>
          <ac:spMkLst>
            <pc:docMk/>
            <pc:sldMk cId="329484746" sldId="630"/>
            <ac:spMk id="5" creationId="{3C0BCD19-844D-C8C4-CF6C-54FADCFE01F1}"/>
          </ac:spMkLst>
        </pc:spChg>
      </pc:sldChg>
      <pc:sldChg chg="del">
        <pc:chgData name="Hélio JT. Dias" userId="aaa1fffb-58e7-401b-8324-03aa69cdb360" providerId="ADAL" clId="{AEB8FAAD-AAB9-440A-8A11-3CD97CF3EB23}" dt="2025-09-23T14:42:23.254" v="11804" actId="2696"/>
        <pc:sldMkLst>
          <pc:docMk/>
          <pc:sldMk cId="3879088372" sldId="634"/>
        </pc:sldMkLst>
      </pc:sldChg>
      <pc:sldChg chg="modSp del mod">
        <pc:chgData name="Hélio JT. Dias" userId="aaa1fffb-58e7-401b-8324-03aa69cdb360" providerId="ADAL" clId="{AEB8FAAD-AAB9-440A-8A11-3CD97CF3EB23}" dt="2025-09-19T16:42:44.764" v="11597" actId="2696"/>
        <pc:sldMkLst>
          <pc:docMk/>
          <pc:sldMk cId="3240167499" sldId="635"/>
        </pc:sldMkLst>
      </pc:sldChg>
      <pc:sldChg chg="addSp delSp modSp mod">
        <pc:chgData name="Hélio JT. Dias" userId="aaa1fffb-58e7-401b-8324-03aa69cdb360" providerId="ADAL" clId="{AEB8FAAD-AAB9-440A-8A11-3CD97CF3EB23}" dt="2025-09-19T16:45:07.730" v="11601" actId="207"/>
        <pc:sldMkLst>
          <pc:docMk/>
          <pc:sldMk cId="97744377" sldId="637"/>
        </pc:sldMkLst>
        <pc:spChg chg="add del mod">
          <ac:chgData name="Hélio JT. Dias" userId="aaa1fffb-58e7-401b-8324-03aa69cdb360" providerId="ADAL" clId="{AEB8FAAD-AAB9-440A-8A11-3CD97CF3EB23}" dt="2025-09-19T16:45:07.730" v="11601" actId="207"/>
          <ac:spMkLst>
            <pc:docMk/>
            <pc:sldMk cId="97744377" sldId="637"/>
            <ac:spMk id="4" creationId="{70603EC6-6A57-2302-C1A6-076CB2F25422}"/>
          </ac:spMkLst>
        </pc:spChg>
      </pc:sldChg>
      <pc:sldChg chg="modSp del mod">
        <pc:chgData name="Hélio JT. Dias" userId="aaa1fffb-58e7-401b-8324-03aa69cdb360" providerId="ADAL" clId="{AEB8FAAD-AAB9-440A-8A11-3CD97CF3EB23}" dt="2025-09-19T16:42:44.764" v="11597" actId="2696"/>
        <pc:sldMkLst>
          <pc:docMk/>
          <pc:sldMk cId="143196280" sldId="638"/>
        </pc:sldMkLst>
      </pc:sldChg>
      <pc:sldChg chg="modSp del mod">
        <pc:chgData name="Hélio JT. Dias" userId="aaa1fffb-58e7-401b-8324-03aa69cdb360" providerId="ADAL" clId="{AEB8FAAD-AAB9-440A-8A11-3CD97CF3EB23}" dt="2025-09-19T16:42:44.764" v="11597" actId="2696"/>
        <pc:sldMkLst>
          <pc:docMk/>
          <pc:sldMk cId="2563448283" sldId="639"/>
        </pc:sldMkLst>
      </pc:sldChg>
      <pc:sldChg chg="modSp del mod">
        <pc:chgData name="Hélio JT. Dias" userId="aaa1fffb-58e7-401b-8324-03aa69cdb360" providerId="ADAL" clId="{AEB8FAAD-AAB9-440A-8A11-3CD97CF3EB23}" dt="2025-09-19T16:42:44.764" v="11597" actId="2696"/>
        <pc:sldMkLst>
          <pc:docMk/>
          <pc:sldMk cId="17376503" sldId="640"/>
        </pc:sldMkLst>
      </pc:sldChg>
      <pc:sldChg chg="modSp add del mod ord">
        <pc:chgData name="Hélio JT. Dias" userId="aaa1fffb-58e7-401b-8324-03aa69cdb360" providerId="ADAL" clId="{AEB8FAAD-AAB9-440A-8A11-3CD97CF3EB23}" dt="2025-09-04T11:49:35.988" v="991" actId="2696"/>
        <pc:sldMkLst>
          <pc:docMk/>
          <pc:sldMk cId="852910301" sldId="641"/>
        </pc:sldMkLst>
      </pc:sldChg>
      <pc:sldChg chg="modSp add mod ord">
        <pc:chgData name="Hélio JT. Dias" userId="aaa1fffb-58e7-401b-8324-03aa69cdb360" providerId="ADAL" clId="{AEB8FAAD-AAB9-440A-8A11-3CD97CF3EB23}" dt="2025-09-24T15:01:01.625" v="11846"/>
        <pc:sldMkLst>
          <pc:docMk/>
          <pc:sldMk cId="4178598986" sldId="642"/>
        </pc:sldMkLst>
        <pc:spChg chg="mod">
          <ac:chgData name="Hélio JT. Dias" userId="aaa1fffb-58e7-401b-8324-03aa69cdb360" providerId="ADAL" clId="{AEB8FAAD-AAB9-440A-8A11-3CD97CF3EB23}" dt="2025-09-12T10:55:22.391" v="10662"/>
          <ac:spMkLst>
            <pc:docMk/>
            <pc:sldMk cId="4178598986" sldId="642"/>
            <ac:spMk id="4" creationId="{083249F3-42FA-A164-BE5D-6345D3D7B970}"/>
          </ac:spMkLst>
        </pc:spChg>
      </pc:sldChg>
      <pc:sldChg chg="addSp delSp modSp add mod">
        <pc:chgData name="Hélio JT. Dias" userId="aaa1fffb-58e7-401b-8324-03aa69cdb360" providerId="ADAL" clId="{AEB8FAAD-AAB9-440A-8A11-3CD97CF3EB23}" dt="2025-09-08T19:13:26.844" v="4923" actId="207"/>
        <pc:sldMkLst>
          <pc:docMk/>
          <pc:sldMk cId="1853808688" sldId="643"/>
        </pc:sldMkLst>
        <pc:spChg chg="add mod">
          <ac:chgData name="Hélio JT. Dias" userId="aaa1fffb-58e7-401b-8324-03aa69cdb360" providerId="ADAL" clId="{AEB8FAAD-AAB9-440A-8A11-3CD97CF3EB23}" dt="2025-09-08T19:13:26.844" v="4923" actId="207"/>
          <ac:spMkLst>
            <pc:docMk/>
            <pc:sldMk cId="1853808688" sldId="643"/>
            <ac:spMk id="11" creationId="{AB130788-7586-0C84-57A4-51A076D7B97F}"/>
          </ac:spMkLst>
        </pc:spChg>
        <pc:picChg chg="add mod">
          <ac:chgData name="Hélio JT. Dias" userId="aaa1fffb-58e7-401b-8324-03aa69cdb360" providerId="ADAL" clId="{AEB8FAAD-AAB9-440A-8A11-3CD97CF3EB23}" dt="2025-09-03T17:48:11.614" v="902" actId="1036"/>
          <ac:picMkLst>
            <pc:docMk/>
            <pc:sldMk cId="1853808688" sldId="643"/>
            <ac:picMk id="3" creationId="{1ECF4F3D-CF7E-E9CC-8868-54D9BCD2187E}"/>
          </ac:picMkLst>
        </pc:picChg>
        <pc:picChg chg="add mod">
          <ac:chgData name="Hélio JT. Dias" userId="aaa1fffb-58e7-401b-8324-03aa69cdb360" providerId="ADAL" clId="{AEB8FAAD-AAB9-440A-8A11-3CD97CF3EB23}" dt="2025-09-03T17:48:11.614" v="902" actId="1036"/>
          <ac:picMkLst>
            <pc:docMk/>
            <pc:sldMk cId="1853808688" sldId="643"/>
            <ac:picMk id="4" creationId="{C9EAEE1E-EA68-8FCB-DE61-3B59414FFE12}"/>
          </ac:picMkLst>
        </pc:picChg>
        <pc:picChg chg="add mod">
          <ac:chgData name="Hélio JT. Dias" userId="aaa1fffb-58e7-401b-8324-03aa69cdb360" providerId="ADAL" clId="{AEB8FAAD-AAB9-440A-8A11-3CD97CF3EB23}" dt="2025-09-03T17:48:11.614" v="902" actId="1036"/>
          <ac:picMkLst>
            <pc:docMk/>
            <pc:sldMk cId="1853808688" sldId="643"/>
            <ac:picMk id="7" creationId="{B2E58AAC-F3C8-CD73-132C-BF40A30BE182}"/>
          </ac:picMkLst>
        </pc:picChg>
        <pc:picChg chg="add mod">
          <ac:chgData name="Hélio JT. Dias" userId="aaa1fffb-58e7-401b-8324-03aa69cdb360" providerId="ADAL" clId="{AEB8FAAD-AAB9-440A-8A11-3CD97CF3EB23}" dt="2025-09-03T17:48:11.614" v="902" actId="1036"/>
          <ac:picMkLst>
            <pc:docMk/>
            <pc:sldMk cId="1853808688" sldId="643"/>
            <ac:picMk id="8" creationId="{1B74EA39-7F32-E37A-0059-1C714108B853}"/>
          </ac:picMkLst>
        </pc:picChg>
        <pc:picChg chg="add mod">
          <ac:chgData name="Hélio JT. Dias" userId="aaa1fffb-58e7-401b-8324-03aa69cdb360" providerId="ADAL" clId="{AEB8FAAD-AAB9-440A-8A11-3CD97CF3EB23}" dt="2025-09-03T17:48:11.614" v="902" actId="1036"/>
          <ac:picMkLst>
            <pc:docMk/>
            <pc:sldMk cId="1853808688" sldId="643"/>
            <ac:picMk id="9" creationId="{080C358C-16C9-A816-5C9D-EF3B42FE0694}"/>
          </ac:picMkLst>
        </pc:picChg>
        <pc:picChg chg="add mod">
          <ac:chgData name="Hélio JT. Dias" userId="aaa1fffb-58e7-401b-8324-03aa69cdb360" providerId="ADAL" clId="{AEB8FAAD-AAB9-440A-8A11-3CD97CF3EB23}" dt="2025-09-03T17:48:11.614" v="902" actId="1036"/>
          <ac:picMkLst>
            <pc:docMk/>
            <pc:sldMk cId="1853808688" sldId="643"/>
            <ac:picMk id="10" creationId="{2F404C05-F042-136B-AC5C-F6BE6CB1CE11}"/>
          </ac:picMkLst>
        </pc:picChg>
      </pc:sldChg>
      <pc:sldChg chg="addSp delSp modSp new del mod">
        <pc:chgData name="Hélio JT. Dias" userId="aaa1fffb-58e7-401b-8324-03aa69cdb360" providerId="ADAL" clId="{AEB8FAAD-AAB9-440A-8A11-3CD97CF3EB23}" dt="2025-09-03T17:06:04.356" v="637" actId="2696"/>
        <pc:sldMkLst>
          <pc:docMk/>
          <pc:sldMk cId="4281920361" sldId="643"/>
        </pc:sldMkLst>
      </pc:sldChg>
      <pc:sldChg chg="addSp delSp modSp add mod">
        <pc:chgData name="Hélio JT. Dias" userId="aaa1fffb-58e7-401b-8324-03aa69cdb360" providerId="ADAL" clId="{AEB8FAAD-AAB9-440A-8A11-3CD97CF3EB23}" dt="2025-09-08T19:14:10.122" v="4944" actId="207"/>
        <pc:sldMkLst>
          <pc:docMk/>
          <pc:sldMk cId="852917656" sldId="644"/>
        </pc:sldMkLst>
        <pc:spChg chg="add mod">
          <ac:chgData name="Hélio JT. Dias" userId="aaa1fffb-58e7-401b-8324-03aa69cdb360" providerId="ADAL" clId="{AEB8FAAD-AAB9-440A-8A11-3CD97CF3EB23}" dt="2025-09-08T19:14:10.122" v="4944" actId="207"/>
          <ac:spMkLst>
            <pc:docMk/>
            <pc:sldMk cId="852917656" sldId="644"/>
            <ac:spMk id="14" creationId="{17787342-91A1-B91C-3E7E-BEB8DB941CEB}"/>
          </ac:spMkLst>
        </pc:spChg>
        <pc:picChg chg="mod">
          <ac:chgData name="Hélio JT. Dias" userId="aaa1fffb-58e7-401b-8324-03aa69cdb360" providerId="ADAL" clId="{AEB8FAAD-AAB9-440A-8A11-3CD97CF3EB23}" dt="2025-09-03T17:46:04.169" v="823" actId="1036"/>
          <ac:picMkLst>
            <pc:docMk/>
            <pc:sldMk cId="852917656" sldId="644"/>
            <ac:picMk id="3" creationId="{B4281A8D-8DEA-C0D9-D829-32C979A8B9E2}"/>
          </ac:picMkLst>
        </pc:picChg>
        <pc:picChg chg="mod">
          <ac:chgData name="Hélio JT. Dias" userId="aaa1fffb-58e7-401b-8324-03aa69cdb360" providerId="ADAL" clId="{AEB8FAAD-AAB9-440A-8A11-3CD97CF3EB23}" dt="2025-09-03T17:46:04.169" v="823" actId="1036"/>
          <ac:picMkLst>
            <pc:docMk/>
            <pc:sldMk cId="852917656" sldId="644"/>
            <ac:picMk id="4" creationId="{6E7D088C-CA21-069F-0F1E-5F566534A125}"/>
          </ac:picMkLst>
        </pc:picChg>
        <pc:picChg chg="add mod">
          <ac:chgData name="Hélio JT. Dias" userId="aaa1fffb-58e7-401b-8324-03aa69cdb360" providerId="ADAL" clId="{AEB8FAAD-AAB9-440A-8A11-3CD97CF3EB23}" dt="2025-09-03T17:46:04.169" v="823" actId="1036"/>
          <ac:picMkLst>
            <pc:docMk/>
            <pc:sldMk cId="852917656" sldId="644"/>
            <ac:picMk id="5" creationId="{F6795902-7B30-E06A-B7AB-9EDD78608025}"/>
          </ac:picMkLst>
        </pc:picChg>
        <pc:picChg chg="mod">
          <ac:chgData name="Hélio JT. Dias" userId="aaa1fffb-58e7-401b-8324-03aa69cdb360" providerId="ADAL" clId="{AEB8FAAD-AAB9-440A-8A11-3CD97CF3EB23}" dt="2025-09-03T17:46:04.169" v="823" actId="1036"/>
          <ac:picMkLst>
            <pc:docMk/>
            <pc:sldMk cId="852917656" sldId="644"/>
            <ac:picMk id="7" creationId="{E4DA069C-2917-3EBC-9B9C-A6E0EF6C23E4}"/>
          </ac:picMkLst>
        </pc:picChg>
        <pc:picChg chg="add mod">
          <ac:chgData name="Hélio JT. Dias" userId="aaa1fffb-58e7-401b-8324-03aa69cdb360" providerId="ADAL" clId="{AEB8FAAD-AAB9-440A-8A11-3CD97CF3EB23}" dt="2025-09-03T17:46:04.169" v="823" actId="1036"/>
          <ac:picMkLst>
            <pc:docMk/>
            <pc:sldMk cId="852917656" sldId="644"/>
            <ac:picMk id="11" creationId="{E0CF6A0F-D464-D0B6-4545-7FED8264EB88}"/>
          </ac:picMkLst>
        </pc:picChg>
        <pc:picChg chg="add mod">
          <ac:chgData name="Hélio JT. Dias" userId="aaa1fffb-58e7-401b-8324-03aa69cdb360" providerId="ADAL" clId="{AEB8FAAD-AAB9-440A-8A11-3CD97CF3EB23}" dt="2025-09-03T17:46:04.169" v="823" actId="1036"/>
          <ac:picMkLst>
            <pc:docMk/>
            <pc:sldMk cId="852917656" sldId="644"/>
            <ac:picMk id="12" creationId="{479744AE-2B4A-4785-667E-B7865B5AAC47}"/>
          </ac:picMkLst>
        </pc:picChg>
        <pc:picChg chg="add mod">
          <ac:chgData name="Hélio JT. Dias" userId="aaa1fffb-58e7-401b-8324-03aa69cdb360" providerId="ADAL" clId="{AEB8FAAD-AAB9-440A-8A11-3CD97CF3EB23}" dt="2025-09-03T17:46:04.169" v="823" actId="1036"/>
          <ac:picMkLst>
            <pc:docMk/>
            <pc:sldMk cId="852917656" sldId="644"/>
            <ac:picMk id="13" creationId="{6512993F-F4FF-A65B-B4CA-7C42A1FB0D03}"/>
          </ac:picMkLst>
        </pc:picChg>
      </pc:sldChg>
      <pc:sldChg chg="modSp add mod ord">
        <pc:chgData name="Hélio JT. Dias" userId="aaa1fffb-58e7-401b-8324-03aa69cdb360" providerId="ADAL" clId="{AEB8FAAD-AAB9-440A-8A11-3CD97CF3EB23}" dt="2025-09-19T17:10:43.897" v="11611" actId="113"/>
        <pc:sldMkLst>
          <pc:docMk/>
          <pc:sldMk cId="667058983" sldId="645"/>
        </pc:sldMkLst>
        <pc:spChg chg="mod">
          <ac:chgData name="Hélio JT. Dias" userId="aaa1fffb-58e7-401b-8324-03aa69cdb360" providerId="ADAL" clId="{AEB8FAAD-AAB9-440A-8A11-3CD97CF3EB23}" dt="2025-09-19T17:10:43.897" v="11611" actId="113"/>
          <ac:spMkLst>
            <pc:docMk/>
            <pc:sldMk cId="667058983" sldId="645"/>
            <ac:spMk id="4" creationId="{02C9BBF6-19BE-5888-0C54-F0B93207F1B5}"/>
          </ac:spMkLst>
        </pc:spChg>
      </pc:sldChg>
      <pc:sldChg chg="add del ord">
        <pc:chgData name="Hélio JT. Dias" userId="aaa1fffb-58e7-401b-8324-03aa69cdb360" providerId="ADAL" clId="{AEB8FAAD-AAB9-440A-8A11-3CD97CF3EB23}" dt="2025-09-05T11:44:03.550" v="1854" actId="2696"/>
        <pc:sldMkLst>
          <pc:docMk/>
          <pc:sldMk cId="1552806165" sldId="645"/>
        </pc:sldMkLst>
      </pc:sldChg>
      <pc:sldChg chg="modSp add mod">
        <pc:chgData name="Hélio JT. Dias" userId="aaa1fffb-58e7-401b-8324-03aa69cdb360" providerId="ADAL" clId="{AEB8FAAD-AAB9-440A-8A11-3CD97CF3EB23}" dt="2025-09-08T18:52:58.364" v="4524" actId="21"/>
        <pc:sldMkLst>
          <pc:docMk/>
          <pc:sldMk cId="1590346118" sldId="646"/>
        </pc:sldMkLst>
        <pc:spChg chg="mod">
          <ac:chgData name="Hélio JT. Dias" userId="aaa1fffb-58e7-401b-8324-03aa69cdb360" providerId="ADAL" clId="{AEB8FAAD-AAB9-440A-8A11-3CD97CF3EB23}" dt="2025-09-08T18:52:58.364" v="4524" actId="21"/>
          <ac:spMkLst>
            <pc:docMk/>
            <pc:sldMk cId="1590346118" sldId="646"/>
            <ac:spMk id="4" creationId="{B8AF876C-0A99-0DDF-E8BD-E972CE415521}"/>
          </ac:spMkLst>
        </pc:spChg>
      </pc:sldChg>
      <pc:sldChg chg="modSp add mod">
        <pc:chgData name="Hélio JT. Dias" userId="aaa1fffb-58e7-401b-8324-03aa69cdb360" providerId="ADAL" clId="{AEB8FAAD-AAB9-440A-8A11-3CD97CF3EB23}" dt="2025-09-08T18:54:27.348" v="4551" actId="21"/>
        <pc:sldMkLst>
          <pc:docMk/>
          <pc:sldMk cId="3769431849" sldId="647"/>
        </pc:sldMkLst>
        <pc:spChg chg="mod">
          <ac:chgData name="Hélio JT. Dias" userId="aaa1fffb-58e7-401b-8324-03aa69cdb360" providerId="ADAL" clId="{AEB8FAAD-AAB9-440A-8A11-3CD97CF3EB23}" dt="2025-09-08T18:54:27.348" v="4551" actId="21"/>
          <ac:spMkLst>
            <pc:docMk/>
            <pc:sldMk cId="3769431849" sldId="647"/>
            <ac:spMk id="4" creationId="{0F191D2B-5903-741D-20C5-A15C3B739A95}"/>
          </ac:spMkLst>
        </pc:spChg>
      </pc:sldChg>
      <pc:sldChg chg="modSp add mod ord">
        <pc:chgData name="Hélio JT. Dias" userId="aaa1fffb-58e7-401b-8324-03aa69cdb360" providerId="ADAL" clId="{AEB8FAAD-AAB9-440A-8A11-3CD97CF3EB23}" dt="2025-09-19T17:06:35.470" v="11604"/>
        <pc:sldMkLst>
          <pc:docMk/>
          <pc:sldMk cId="2964654979" sldId="648"/>
        </pc:sldMkLst>
        <pc:spChg chg="mod">
          <ac:chgData name="Hélio JT. Dias" userId="aaa1fffb-58e7-401b-8324-03aa69cdb360" providerId="ADAL" clId="{AEB8FAAD-AAB9-440A-8A11-3CD97CF3EB23}" dt="2025-09-19T17:06:35.470" v="11604"/>
          <ac:spMkLst>
            <pc:docMk/>
            <pc:sldMk cId="2964654979" sldId="648"/>
            <ac:spMk id="4" creationId="{B6106861-FF0E-38F7-F72D-4E1F0F60E2CF}"/>
          </ac:spMkLst>
        </pc:spChg>
      </pc:sldChg>
      <pc:sldChg chg="modSp add mod">
        <pc:chgData name="Hélio JT. Dias" userId="aaa1fffb-58e7-401b-8324-03aa69cdb360" providerId="ADAL" clId="{AEB8FAAD-AAB9-440A-8A11-3CD97CF3EB23}" dt="2025-09-08T19:19:08.983" v="4948" actId="207"/>
        <pc:sldMkLst>
          <pc:docMk/>
          <pc:sldMk cId="2931507744" sldId="649"/>
        </pc:sldMkLst>
        <pc:spChg chg="mod">
          <ac:chgData name="Hélio JT. Dias" userId="aaa1fffb-58e7-401b-8324-03aa69cdb360" providerId="ADAL" clId="{AEB8FAAD-AAB9-440A-8A11-3CD97CF3EB23}" dt="2025-09-08T19:19:08.983" v="4948" actId="207"/>
          <ac:spMkLst>
            <pc:docMk/>
            <pc:sldMk cId="2931507744" sldId="649"/>
            <ac:spMk id="4" creationId="{D742AE98-B311-02F8-1191-7415E0BF588F}"/>
          </ac:spMkLst>
        </pc:spChg>
      </pc:sldChg>
      <pc:sldChg chg="modSp add mod">
        <pc:chgData name="Hélio JT. Dias" userId="aaa1fffb-58e7-401b-8324-03aa69cdb360" providerId="ADAL" clId="{AEB8FAAD-AAB9-440A-8A11-3CD97CF3EB23}" dt="2025-09-09T16:00:09.807" v="5789" actId="207"/>
        <pc:sldMkLst>
          <pc:docMk/>
          <pc:sldMk cId="2518202946" sldId="650"/>
        </pc:sldMkLst>
        <pc:spChg chg="mod">
          <ac:chgData name="Hélio JT. Dias" userId="aaa1fffb-58e7-401b-8324-03aa69cdb360" providerId="ADAL" clId="{AEB8FAAD-AAB9-440A-8A11-3CD97CF3EB23}" dt="2025-09-09T16:00:09.807" v="5789" actId="207"/>
          <ac:spMkLst>
            <pc:docMk/>
            <pc:sldMk cId="2518202946" sldId="650"/>
            <ac:spMk id="4" creationId="{D72F22CB-0D92-71B4-92C9-885DA5C439D0}"/>
          </ac:spMkLst>
        </pc:spChg>
      </pc:sldChg>
      <pc:sldChg chg="modSp add mod ord">
        <pc:chgData name="Hélio JT. Dias" userId="aaa1fffb-58e7-401b-8324-03aa69cdb360" providerId="ADAL" clId="{AEB8FAAD-AAB9-440A-8A11-3CD97CF3EB23}" dt="2025-09-10T15:24:25.144" v="7714" actId="20577"/>
        <pc:sldMkLst>
          <pc:docMk/>
          <pc:sldMk cId="27180737" sldId="651"/>
        </pc:sldMkLst>
        <pc:spChg chg="mod">
          <ac:chgData name="Hélio JT. Dias" userId="aaa1fffb-58e7-401b-8324-03aa69cdb360" providerId="ADAL" clId="{AEB8FAAD-AAB9-440A-8A11-3CD97CF3EB23}" dt="2025-09-10T15:24:25.144" v="7714" actId="20577"/>
          <ac:spMkLst>
            <pc:docMk/>
            <pc:sldMk cId="27180737" sldId="651"/>
            <ac:spMk id="4" creationId="{36B5DB8A-AFCD-980C-C387-47BDA14F386A}"/>
          </ac:spMkLst>
        </pc:spChg>
      </pc:sldChg>
      <pc:sldChg chg="modSp add mod">
        <pc:chgData name="Hélio JT. Dias" userId="aaa1fffb-58e7-401b-8324-03aa69cdb360" providerId="ADAL" clId="{AEB8FAAD-AAB9-440A-8A11-3CD97CF3EB23}" dt="2025-09-22T15:58:26.518" v="11655" actId="20577"/>
        <pc:sldMkLst>
          <pc:docMk/>
          <pc:sldMk cId="736618813" sldId="652"/>
        </pc:sldMkLst>
        <pc:spChg chg="mod">
          <ac:chgData name="Hélio JT. Dias" userId="aaa1fffb-58e7-401b-8324-03aa69cdb360" providerId="ADAL" clId="{AEB8FAAD-AAB9-440A-8A11-3CD97CF3EB23}" dt="2025-09-22T15:58:26.518" v="11655" actId="20577"/>
          <ac:spMkLst>
            <pc:docMk/>
            <pc:sldMk cId="736618813" sldId="652"/>
            <ac:spMk id="4" creationId="{64B926C6-60D9-AB76-6562-ABF8A63DE3CB}"/>
          </ac:spMkLst>
        </pc:spChg>
      </pc:sldChg>
      <pc:sldChg chg="addSp delSp modSp add mod ord">
        <pc:chgData name="Hélio JT. Dias" userId="aaa1fffb-58e7-401b-8324-03aa69cdb360" providerId="ADAL" clId="{AEB8FAAD-AAB9-440A-8A11-3CD97CF3EB23}" dt="2025-09-10T11:36:13.676" v="6808" actId="115"/>
        <pc:sldMkLst>
          <pc:docMk/>
          <pc:sldMk cId="319709408" sldId="653"/>
        </pc:sldMkLst>
        <pc:spChg chg="mod">
          <ac:chgData name="Hélio JT. Dias" userId="aaa1fffb-58e7-401b-8324-03aa69cdb360" providerId="ADAL" clId="{AEB8FAAD-AAB9-440A-8A11-3CD97CF3EB23}" dt="2025-09-10T11:36:13.676" v="6808" actId="115"/>
          <ac:spMkLst>
            <pc:docMk/>
            <pc:sldMk cId="319709408" sldId="653"/>
            <ac:spMk id="4" creationId="{2308E673-64FF-1A05-042D-4C90BA101256}"/>
          </ac:spMkLst>
        </pc:spChg>
        <pc:graphicFrameChg chg="add mod modGraphic">
          <ac:chgData name="Hélio JT. Dias" userId="aaa1fffb-58e7-401b-8324-03aa69cdb360" providerId="ADAL" clId="{AEB8FAAD-AAB9-440A-8A11-3CD97CF3EB23}" dt="2025-09-09T15:43:15.270" v="5775" actId="1035"/>
          <ac:graphicFrameMkLst>
            <pc:docMk/>
            <pc:sldMk cId="319709408" sldId="653"/>
            <ac:graphicFrameMk id="7" creationId="{535039E8-BFDD-D680-86B7-43DFD16031F9}"/>
          </ac:graphicFrameMkLst>
        </pc:graphicFrameChg>
      </pc:sldChg>
      <pc:sldChg chg="modSp add del mod">
        <pc:chgData name="Hélio JT. Dias" userId="aaa1fffb-58e7-401b-8324-03aa69cdb360" providerId="ADAL" clId="{AEB8FAAD-AAB9-440A-8A11-3CD97CF3EB23}" dt="2025-09-09T14:48:00.190" v="5551" actId="2696"/>
        <pc:sldMkLst>
          <pc:docMk/>
          <pc:sldMk cId="2466793282" sldId="653"/>
        </pc:sldMkLst>
      </pc:sldChg>
      <pc:sldChg chg="modSp add del ord">
        <pc:chgData name="Hélio JT. Dias" userId="aaa1fffb-58e7-401b-8324-03aa69cdb360" providerId="ADAL" clId="{AEB8FAAD-AAB9-440A-8A11-3CD97CF3EB23}" dt="2025-09-10T17:59:40.576" v="9632" actId="2696"/>
        <pc:sldMkLst>
          <pc:docMk/>
          <pc:sldMk cId="294404573" sldId="654"/>
        </pc:sldMkLst>
      </pc:sldChg>
      <pc:sldChg chg="modSp add mod ord">
        <pc:chgData name="Hélio JT. Dias" userId="aaa1fffb-58e7-401b-8324-03aa69cdb360" providerId="ADAL" clId="{AEB8FAAD-AAB9-440A-8A11-3CD97CF3EB23}" dt="2025-09-12T17:13:19.783" v="11083" actId="255"/>
        <pc:sldMkLst>
          <pc:docMk/>
          <pc:sldMk cId="2092091050" sldId="655"/>
        </pc:sldMkLst>
        <pc:spChg chg="mod">
          <ac:chgData name="Hélio JT. Dias" userId="aaa1fffb-58e7-401b-8324-03aa69cdb360" providerId="ADAL" clId="{AEB8FAAD-AAB9-440A-8A11-3CD97CF3EB23}" dt="2025-09-12T17:13:19.783" v="11083" actId="255"/>
          <ac:spMkLst>
            <pc:docMk/>
            <pc:sldMk cId="2092091050" sldId="655"/>
            <ac:spMk id="4" creationId="{0ED3AEEA-1EB3-456C-D9D1-287867A235AB}"/>
          </ac:spMkLst>
        </pc:spChg>
      </pc:sldChg>
      <pc:sldChg chg="modSp add del mod ord">
        <pc:chgData name="Hélio JT. Dias" userId="aaa1fffb-58e7-401b-8324-03aa69cdb360" providerId="ADAL" clId="{AEB8FAAD-AAB9-440A-8A11-3CD97CF3EB23}" dt="2025-09-23T14:48:37.895" v="11807" actId="2696"/>
        <pc:sldMkLst>
          <pc:docMk/>
          <pc:sldMk cId="1858524938" sldId="656"/>
        </pc:sldMkLst>
      </pc:sldChg>
      <pc:sldChg chg="addSp modSp add del mod">
        <pc:chgData name="Hélio JT. Dias" userId="aaa1fffb-58e7-401b-8324-03aa69cdb360" providerId="ADAL" clId="{AEB8FAAD-AAB9-440A-8A11-3CD97CF3EB23}" dt="2025-09-23T14:48:37.895" v="11807" actId="2696"/>
        <pc:sldMkLst>
          <pc:docMk/>
          <pc:sldMk cId="1443745548" sldId="657"/>
        </pc:sldMkLst>
      </pc:sldChg>
      <pc:sldChg chg="addSp modSp add del mod ord">
        <pc:chgData name="Hélio JT. Dias" userId="aaa1fffb-58e7-401b-8324-03aa69cdb360" providerId="ADAL" clId="{AEB8FAAD-AAB9-440A-8A11-3CD97CF3EB23}" dt="2025-09-23T14:48:37.895" v="11807" actId="2696"/>
        <pc:sldMkLst>
          <pc:docMk/>
          <pc:sldMk cId="1108116164" sldId="658"/>
        </pc:sldMkLst>
      </pc:sldChg>
      <pc:sldChg chg="modSp add del mod ord">
        <pc:chgData name="Hélio JT. Dias" userId="aaa1fffb-58e7-401b-8324-03aa69cdb360" providerId="ADAL" clId="{AEB8FAAD-AAB9-440A-8A11-3CD97CF3EB23}" dt="2025-09-23T14:48:37.895" v="11807" actId="2696"/>
        <pc:sldMkLst>
          <pc:docMk/>
          <pc:sldMk cId="3511097999" sldId="659"/>
        </pc:sldMkLst>
      </pc:sldChg>
      <pc:sldChg chg="modSp add del mod">
        <pc:chgData name="Hélio JT. Dias" userId="aaa1fffb-58e7-401b-8324-03aa69cdb360" providerId="ADAL" clId="{AEB8FAAD-AAB9-440A-8A11-3CD97CF3EB23}" dt="2025-09-23T14:48:37.895" v="11807" actId="2696"/>
        <pc:sldMkLst>
          <pc:docMk/>
          <pc:sldMk cId="3113077642" sldId="660"/>
        </pc:sldMkLst>
      </pc:sldChg>
      <pc:sldChg chg="modSp add del mod ord">
        <pc:chgData name="Hélio JT. Dias" userId="aaa1fffb-58e7-401b-8324-03aa69cdb360" providerId="ADAL" clId="{AEB8FAAD-AAB9-440A-8A11-3CD97CF3EB23}" dt="2025-09-23T14:48:37.895" v="11807" actId="2696"/>
        <pc:sldMkLst>
          <pc:docMk/>
          <pc:sldMk cId="2377187993" sldId="661"/>
        </pc:sldMkLst>
      </pc:sldChg>
      <pc:sldChg chg="addSp modSp add del mod ord">
        <pc:chgData name="Hélio JT. Dias" userId="aaa1fffb-58e7-401b-8324-03aa69cdb360" providerId="ADAL" clId="{AEB8FAAD-AAB9-440A-8A11-3CD97CF3EB23}" dt="2025-09-23T14:48:37.895" v="11807" actId="2696"/>
        <pc:sldMkLst>
          <pc:docMk/>
          <pc:sldMk cId="2598419634" sldId="662"/>
        </pc:sldMkLst>
      </pc:sldChg>
      <pc:sldChg chg="modSp add del mod ord">
        <pc:chgData name="Hélio JT. Dias" userId="aaa1fffb-58e7-401b-8324-03aa69cdb360" providerId="ADAL" clId="{AEB8FAAD-AAB9-440A-8A11-3CD97CF3EB23}" dt="2025-09-12T11:30:19.061" v="10873" actId="2696"/>
        <pc:sldMkLst>
          <pc:docMk/>
          <pc:sldMk cId="3777082614" sldId="663"/>
        </pc:sldMkLst>
      </pc:sldChg>
      <pc:sldChg chg="modSp add del mod ord">
        <pc:chgData name="Hélio JT. Dias" userId="aaa1fffb-58e7-401b-8324-03aa69cdb360" providerId="ADAL" clId="{AEB8FAAD-AAB9-440A-8A11-3CD97CF3EB23}" dt="2025-09-23T14:48:37.895" v="11807" actId="2696"/>
        <pc:sldMkLst>
          <pc:docMk/>
          <pc:sldMk cId="2810551996" sldId="664"/>
        </pc:sldMkLst>
      </pc:sldChg>
      <pc:sldChg chg="modSp add del mod">
        <pc:chgData name="Hélio JT. Dias" userId="aaa1fffb-58e7-401b-8324-03aa69cdb360" providerId="ADAL" clId="{AEB8FAAD-AAB9-440A-8A11-3CD97CF3EB23}" dt="2025-09-23T14:51:42.383" v="11808" actId="2696"/>
        <pc:sldMkLst>
          <pc:docMk/>
          <pc:sldMk cId="832900816" sldId="665"/>
        </pc:sldMkLst>
      </pc:sldChg>
      <pc:sldChg chg="modSp add del mod">
        <pc:chgData name="Hélio JT. Dias" userId="aaa1fffb-58e7-401b-8324-03aa69cdb360" providerId="ADAL" clId="{AEB8FAAD-AAB9-440A-8A11-3CD97CF3EB23}" dt="2025-09-23T14:51:42.383" v="11808" actId="2696"/>
        <pc:sldMkLst>
          <pc:docMk/>
          <pc:sldMk cId="2727271037" sldId="666"/>
        </pc:sldMkLst>
      </pc:sldChg>
      <pc:sldChg chg="modSp add mod ord">
        <pc:chgData name="Hélio JT. Dias" userId="aaa1fffb-58e7-401b-8324-03aa69cdb360" providerId="ADAL" clId="{AEB8FAAD-AAB9-440A-8A11-3CD97CF3EB23}" dt="2025-09-09T16:58:59.891" v="6405"/>
        <pc:sldMkLst>
          <pc:docMk/>
          <pc:sldMk cId="2960797059" sldId="667"/>
        </pc:sldMkLst>
        <pc:spChg chg="mod">
          <ac:chgData name="Hélio JT. Dias" userId="aaa1fffb-58e7-401b-8324-03aa69cdb360" providerId="ADAL" clId="{AEB8FAAD-AAB9-440A-8A11-3CD97CF3EB23}" dt="2025-09-09T16:58:59.891" v="6405"/>
          <ac:spMkLst>
            <pc:docMk/>
            <pc:sldMk cId="2960797059" sldId="667"/>
            <ac:spMk id="4" creationId="{73F8D664-8520-5741-D76C-9B4C82D234F6}"/>
          </ac:spMkLst>
        </pc:spChg>
      </pc:sldChg>
      <pc:sldChg chg="modSp add">
        <pc:chgData name="Hélio JT. Dias" userId="aaa1fffb-58e7-401b-8324-03aa69cdb360" providerId="ADAL" clId="{AEB8FAAD-AAB9-440A-8A11-3CD97CF3EB23}" dt="2025-09-09T16:58:20.341" v="6397"/>
        <pc:sldMkLst>
          <pc:docMk/>
          <pc:sldMk cId="2821921344" sldId="668"/>
        </pc:sldMkLst>
        <pc:spChg chg="mod">
          <ac:chgData name="Hélio JT. Dias" userId="aaa1fffb-58e7-401b-8324-03aa69cdb360" providerId="ADAL" clId="{AEB8FAAD-AAB9-440A-8A11-3CD97CF3EB23}" dt="2025-09-09T16:58:20.341" v="6397"/>
          <ac:spMkLst>
            <pc:docMk/>
            <pc:sldMk cId="2821921344" sldId="668"/>
            <ac:spMk id="4" creationId="{29E36D51-FCFB-A262-07BE-4D254B9FFFC6}"/>
          </ac:spMkLst>
        </pc:spChg>
      </pc:sldChg>
      <pc:sldChg chg="modSp add del mod ord">
        <pc:chgData name="Hélio JT. Dias" userId="aaa1fffb-58e7-401b-8324-03aa69cdb360" providerId="ADAL" clId="{AEB8FAAD-AAB9-440A-8A11-3CD97CF3EB23}" dt="2025-09-10T11:57:18.646" v="6924" actId="2696"/>
        <pc:sldMkLst>
          <pc:docMk/>
          <pc:sldMk cId="1080299380" sldId="669"/>
        </pc:sldMkLst>
      </pc:sldChg>
      <pc:sldChg chg="modSp add mod ord">
        <pc:chgData name="Hélio JT. Dias" userId="aaa1fffb-58e7-401b-8324-03aa69cdb360" providerId="ADAL" clId="{AEB8FAAD-AAB9-440A-8A11-3CD97CF3EB23}" dt="2025-09-12T10:54:05.318" v="10649"/>
        <pc:sldMkLst>
          <pc:docMk/>
          <pc:sldMk cId="862333578" sldId="670"/>
        </pc:sldMkLst>
        <pc:spChg chg="mod">
          <ac:chgData name="Hélio JT. Dias" userId="aaa1fffb-58e7-401b-8324-03aa69cdb360" providerId="ADAL" clId="{AEB8FAAD-AAB9-440A-8A11-3CD97CF3EB23}" dt="2025-09-12T10:54:05.318" v="10649"/>
          <ac:spMkLst>
            <pc:docMk/>
            <pc:sldMk cId="862333578" sldId="670"/>
            <ac:spMk id="3" creationId="{472D50F5-0033-34F9-D6A5-E6737BCF9D01}"/>
          </ac:spMkLst>
        </pc:spChg>
      </pc:sldChg>
      <pc:sldChg chg="modSp add mod ord">
        <pc:chgData name="Hélio JT. Dias" userId="aaa1fffb-58e7-401b-8324-03aa69cdb360" providerId="ADAL" clId="{AEB8FAAD-AAB9-440A-8A11-3CD97CF3EB23}" dt="2025-09-12T10:54:12.064" v="10651"/>
        <pc:sldMkLst>
          <pc:docMk/>
          <pc:sldMk cId="676510735" sldId="671"/>
        </pc:sldMkLst>
        <pc:spChg chg="mod">
          <ac:chgData name="Hélio JT. Dias" userId="aaa1fffb-58e7-401b-8324-03aa69cdb360" providerId="ADAL" clId="{AEB8FAAD-AAB9-440A-8A11-3CD97CF3EB23}" dt="2025-09-12T10:54:12.064" v="10651"/>
          <ac:spMkLst>
            <pc:docMk/>
            <pc:sldMk cId="676510735" sldId="671"/>
            <ac:spMk id="3" creationId="{0390453F-89CD-5B00-86C5-B957ED8D67A1}"/>
          </ac:spMkLst>
        </pc:spChg>
      </pc:sldChg>
      <pc:sldChg chg="modSp add del mod ord">
        <pc:chgData name="Hélio JT. Dias" userId="aaa1fffb-58e7-401b-8324-03aa69cdb360" providerId="ADAL" clId="{AEB8FAAD-AAB9-440A-8A11-3CD97CF3EB23}" dt="2025-09-23T14:53:55.992" v="11809" actId="2696"/>
        <pc:sldMkLst>
          <pc:docMk/>
          <pc:sldMk cId="2922806896" sldId="672"/>
        </pc:sldMkLst>
      </pc:sldChg>
      <pc:sldChg chg="modSp add mod ord">
        <pc:chgData name="Hélio JT. Dias" userId="aaa1fffb-58e7-401b-8324-03aa69cdb360" providerId="ADAL" clId="{AEB8FAAD-AAB9-440A-8A11-3CD97CF3EB23}" dt="2025-09-12T10:54:26.965" v="10653"/>
        <pc:sldMkLst>
          <pc:docMk/>
          <pc:sldMk cId="2131207235" sldId="673"/>
        </pc:sldMkLst>
        <pc:spChg chg="mod">
          <ac:chgData name="Hélio JT. Dias" userId="aaa1fffb-58e7-401b-8324-03aa69cdb360" providerId="ADAL" clId="{AEB8FAAD-AAB9-440A-8A11-3CD97CF3EB23}" dt="2025-09-12T10:54:26.965" v="10653"/>
          <ac:spMkLst>
            <pc:docMk/>
            <pc:sldMk cId="2131207235" sldId="673"/>
            <ac:spMk id="3" creationId="{681A30BC-575B-4CAC-AB59-6A4E877F1E14}"/>
          </ac:spMkLst>
        </pc:spChg>
      </pc:sldChg>
      <pc:sldChg chg="modSp add mod ord">
        <pc:chgData name="Hélio JT. Dias" userId="aaa1fffb-58e7-401b-8324-03aa69cdb360" providerId="ADAL" clId="{AEB8FAAD-AAB9-440A-8A11-3CD97CF3EB23}" dt="2025-09-12T10:54:34.307" v="10655"/>
        <pc:sldMkLst>
          <pc:docMk/>
          <pc:sldMk cId="2002465355" sldId="674"/>
        </pc:sldMkLst>
        <pc:spChg chg="mod">
          <ac:chgData name="Hélio JT. Dias" userId="aaa1fffb-58e7-401b-8324-03aa69cdb360" providerId="ADAL" clId="{AEB8FAAD-AAB9-440A-8A11-3CD97CF3EB23}" dt="2025-09-12T10:54:34.307" v="10655"/>
          <ac:spMkLst>
            <pc:docMk/>
            <pc:sldMk cId="2002465355" sldId="674"/>
            <ac:spMk id="3" creationId="{84FA029E-7FC8-9EB4-9B28-BC5B60CE9EE2}"/>
          </ac:spMkLst>
        </pc:spChg>
      </pc:sldChg>
      <pc:sldChg chg="modSp add mod">
        <pc:chgData name="Hélio JT. Dias" userId="aaa1fffb-58e7-401b-8324-03aa69cdb360" providerId="ADAL" clId="{AEB8FAAD-AAB9-440A-8A11-3CD97CF3EB23}" dt="2025-09-12T10:54:30.732" v="10654"/>
        <pc:sldMkLst>
          <pc:docMk/>
          <pc:sldMk cId="2782889153" sldId="675"/>
        </pc:sldMkLst>
        <pc:spChg chg="mod">
          <ac:chgData name="Hélio JT. Dias" userId="aaa1fffb-58e7-401b-8324-03aa69cdb360" providerId="ADAL" clId="{AEB8FAAD-AAB9-440A-8A11-3CD97CF3EB23}" dt="2025-09-12T10:54:30.732" v="10654"/>
          <ac:spMkLst>
            <pc:docMk/>
            <pc:sldMk cId="2782889153" sldId="675"/>
            <ac:spMk id="3" creationId="{5B8F8CDF-9FB6-E239-76D1-8B6242F823BE}"/>
          </ac:spMkLst>
        </pc:spChg>
      </pc:sldChg>
      <pc:sldChg chg="modSp add mod ord">
        <pc:chgData name="Hélio JT. Dias" userId="aaa1fffb-58e7-401b-8324-03aa69cdb360" providerId="ADAL" clId="{AEB8FAAD-AAB9-440A-8A11-3CD97CF3EB23}" dt="2025-09-12T10:54:39.115" v="10656"/>
        <pc:sldMkLst>
          <pc:docMk/>
          <pc:sldMk cId="2396532673" sldId="676"/>
        </pc:sldMkLst>
        <pc:spChg chg="mod">
          <ac:chgData name="Hélio JT. Dias" userId="aaa1fffb-58e7-401b-8324-03aa69cdb360" providerId="ADAL" clId="{AEB8FAAD-AAB9-440A-8A11-3CD97CF3EB23}" dt="2025-09-12T10:54:39.115" v="10656"/>
          <ac:spMkLst>
            <pc:docMk/>
            <pc:sldMk cId="2396532673" sldId="676"/>
            <ac:spMk id="3" creationId="{7C7A44D4-A139-5582-4407-4F972BE7FAEE}"/>
          </ac:spMkLst>
        </pc:spChg>
      </pc:sldChg>
      <pc:sldChg chg="modSp add mod ord">
        <pc:chgData name="Hélio JT. Dias" userId="aaa1fffb-58e7-401b-8324-03aa69cdb360" providerId="ADAL" clId="{AEB8FAAD-AAB9-440A-8A11-3CD97CF3EB23}" dt="2025-09-12T10:54:42.942" v="10657"/>
        <pc:sldMkLst>
          <pc:docMk/>
          <pc:sldMk cId="2795222923" sldId="677"/>
        </pc:sldMkLst>
        <pc:spChg chg="mod">
          <ac:chgData name="Hélio JT. Dias" userId="aaa1fffb-58e7-401b-8324-03aa69cdb360" providerId="ADAL" clId="{AEB8FAAD-AAB9-440A-8A11-3CD97CF3EB23}" dt="2025-09-12T10:54:42.942" v="10657"/>
          <ac:spMkLst>
            <pc:docMk/>
            <pc:sldMk cId="2795222923" sldId="677"/>
            <ac:spMk id="3" creationId="{1EB629D5-2B3C-DFEC-A743-98D1A00EE291}"/>
          </ac:spMkLst>
        </pc:spChg>
      </pc:sldChg>
      <pc:sldChg chg="new add del">
        <pc:chgData name="Hélio JT. Dias" userId="aaa1fffb-58e7-401b-8324-03aa69cdb360" providerId="ADAL" clId="{AEB8FAAD-AAB9-440A-8A11-3CD97CF3EB23}" dt="2025-09-10T11:35:35.604" v="6801" actId="680"/>
        <pc:sldMkLst>
          <pc:docMk/>
          <pc:sldMk cId="168507017" sldId="678"/>
        </pc:sldMkLst>
      </pc:sldChg>
      <pc:sldChg chg="modSp add del mod ord">
        <pc:chgData name="Hélio JT. Dias" userId="aaa1fffb-58e7-401b-8324-03aa69cdb360" providerId="ADAL" clId="{AEB8FAAD-AAB9-440A-8A11-3CD97CF3EB23}" dt="2025-09-23T14:58:20.278" v="11811" actId="2696"/>
        <pc:sldMkLst>
          <pc:docMk/>
          <pc:sldMk cId="3115778723" sldId="678"/>
        </pc:sldMkLst>
      </pc:sldChg>
      <pc:sldChg chg="modSp add del mod ord">
        <pc:chgData name="Hélio JT. Dias" userId="aaa1fffb-58e7-401b-8324-03aa69cdb360" providerId="ADAL" clId="{AEB8FAAD-AAB9-440A-8A11-3CD97CF3EB23}" dt="2025-09-23T14:58:20.278" v="11811" actId="2696"/>
        <pc:sldMkLst>
          <pc:docMk/>
          <pc:sldMk cId="2141875768" sldId="679"/>
        </pc:sldMkLst>
      </pc:sldChg>
      <pc:sldChg chg="modSp add mod ord">
        <pc:chgData name="Hélio JT. Dias" userId="aaa1fffb-58e7-401b-8324-03aa69cdb360" providerId="ADAL" clId="{AEB8FAAD-AAB9-440A-8A11-3CD97CF3EB23}" dt="2025-09-10T15:38:30.786" v="7841"/>
        <pc:sldMkLst>
          <pc:docMk/>
          <pc:sldMk cId="4291735866" sldId="680"/>
        </pc:sldMkLst>
        <pc:spChg chg="mod">
          <ac:chgData name="Hélio JT. Dias" userId="aaa1fffb-58e7-401b-8324-03aa69cdb360" providerId="ADAL" clId="{AEB8FAAD-AAB9-440A-8A11-3CD97CF3EB23}" dt="2025-09-10T15:38:30.786" v="7841"/>
          <ac:spMkLst>
            <pc:docMk/>
            <pc:sldMk cId="4291735866" sldId="680"/>
            <ac:spMk id="3" creationId="{9321EC5C-48CD-CB48-2EC1-86FB1DE44C17}"/>
          </ac:spMkLst>
        </pc:spChg>
      </pc:sldChg>
      <pc:sldChg chg="modSp add mod ord">
        <pc:chgData name="Hélio JT. Dias" userId="aaa1fffb-58e7-401b-8324-03aa69cdb360" providerId="ADAL" clId="{AEB8FAAD-AAB9-440A-8A11-3CD97CF3EB23}" dt="2025-09-10T15:38:37.332" v="7842"/>
        <pc:sldMkLst>
          <pc:docMk/>
          <pc:sldMk cId="2578081075" sldId="681"/>
        </pc:sldMkLst>
        <pc:spChg chg="mod">
          <ac:chgData name="Hélio JT. Dias" userId="aaa1fffb-58e7-401b-8324-03aa69cdb360" providerId="ADAL" clId="{AEB8FAAD-AAB9-440A-8A11-3CD97CF3EB23}" dt="2025-09-10T15:38:37.332" v="7842"/>
          <ac:spMkLst>
            <pc:docMk/>
            <pc:sldMk cId="2578081075" sldId="681"/>
            <ac:spMk id="3" creationId="{6F9772C7-8598-029C-B73D-ED73073DC9C2}"/>
          </ac:spMkLst>
        </pc:spChg>
      </pc:sldChg>
      <pc:sldChg chg="modSp add mod">
        <pc:chgData name="Hélio JT. Dias" userId="aaa1fffb-58e7-401b-8324-03aa69cdb360" providerId="ADAL" clId="{AEB8FAAD-AAB9-440A-8A11-3CD97CF3EB23}" dt="2025-09-10T15:38:43.033" v="7843"/>
        <pc:sldMkLst>
          <pc:docMk/>
          <pc:sldMk cId="3290807357" sldId="682"/>
        </pc:sldMkLst>
        <pc:spChg chg="mod">
          <ac:chgData name="Hélio JT. Dias" userId="aaa1fffb-58e7-401b-8324-03aa69cdb360" providerId="ADAL" clId="{AEB8FAAD-AAB9-440A-8A11-3CD97CF3EB23}" dt="2025-09-10T15:38:43.033" v="7843"/>
          <ac:spMkLst>
            <pc:docMk/>
            <pc:sldMk cId="3290807357" sldId="682"/>
            <ac:spMk id="3" creationId="{0FAF9254-F27F-4F99-5AC6-124644D78133}"/>
          </ac:spMkLst>
        </pc:spChg>
      </pc:sldChg>
      <pc:sldChg chg="add del">
        <pc:chgData name="Hélio JT. Dias" userId="aaa1fffb-58e7-401b-8324-03aa69cdb360" providerId="ADAL" clId="{AEB8FAAD-AAB9-440A-8A11-3CD97CF3EB23}" dt="2025-09-10T14:58:31.494" v="7384"/>
        <pc:sldMkLst>
          <pc:docMk/>
          <pc:sldMk cId="2143884928" sldId="683"/>
        </pc:sldMkLst>
      </pc:sldChg>
      <pc:sldChg chg="modSp add mod ord">
        <pc:chgData name="Hélio JT. Dias" userId="aaa1fffb-58e7-401b-8324-03aa69cdb360" providerId="ADAL" clId="{AEB8FAAD-AAB9-440A-8A11-3CD97CF3EB23}" dt="2025-09-10T15:25:46.141" v="7771" actId="20577"/>
        <pc:sldMkLst>
          <pc:docMk/>
          <pc:sldMk cId="3411630842" sldId="683"/>
        </pc:sldMkLst>
        <pc:spChg chg="mod">
          <ac:chgData name="Hélio JT. Dias" userId="aaa1fffb-58e7-401b-8324-03aa69cdb360" providerId="ADAL" clId="{AEB8FAAD-AAB9-440A-8A11-3CD97CF3EB23}" dt="2025-09-10T15:25:46.141" v="7771" actId="20577"/>
          <ac:spMkLst>
            <pc:docMk/>
            <pc:sldMk cId="3411630842" sldId="683"/>
            <ac:spMk id="5" creationId="{1CD8E678-F81D-6150-74E7-A11D07E9B1E2}"/>
          </ac:spMkLst>
        </pc:spChg>
      </pc:sldChg>
      <pc:sldChg chg="modSp add del mod ord">
        <pc:chgData name="Hélio JT. Dias" userId="aaa1fffb-58e7-401b-8324-03aa69cdb360" providerId="ADAL" clId="{AEB8FAAD-AAB9-440A-8A11-3CD97CF3EB23}" dt="2025-09-23T14:58:20.278" v="11811" actId="2696"/>
        <pc:sldMkLst>
          <pc:docMk/>
          <pc:sldMk cId="1290150727" sldId="684"/>
        </pc:sldMkLst>
      </pc:sldChg>
      <pc:sldChg chg="add">
        <pc:chgData name="Hélio JT. Dias" userId="aaa1fffb-58e7-401b-8324-03aa69cdb360" providerId="ADAL" clId="{AEB8FAAD-AAB9-440A-8A11-3CD97CF3EB23}" dt="2025-09-10T15:45:37.750" v="7887" actId="2890"/>
        <pc:sldMkLst>
          <pc:docMk/>
          <pc:sldMk cId="1482300205" sldId="685"/>
        </pc:sldMkLst>
      </pc:sldChg>
      <pc:sldChg chg="modSp add mod ord">
        <pc:chgData name="Hélio JT. Dias" userId="aaa1fffb-58e7-401b-8324-03aa69cdb360" providerId="ADAL" clId="{AEB8FAAD-AAB9-440A-8A11-3CD97CF3EB23}" dt="2025-09-10T16:54:26.744" v="8568" actId="113"/>
        <pc:sldMkLst>
          <pc:docMk/>
          <pc:sldMk cId="479906909" sldId="686"/>
        </pc:sldMkLst>
        <pc:spChg chg="mod">
          <ac:chgData name="Hélio JT. Dias" userId="aaa1fffb-58e7-401b-8324-03aa69cdb360" providerId="ADAL" clId="{AEB8FAAD-AAB9-440A-8A11-3CD97CF3EB23}" dt="2025-09-10T16:54:26.744" v="8568" actId="113"/>
          <ac:spMkLst>
            <pc:docMk/>
            <pc:sldMk cId="479906909" sldId="686"/>
            <ac:spMk id="3" creationId="{F1F7DDF1-7164-3AB7-44EA-31B06072F43E}"/>
          </ac:spMkLst>
        </pc:spChg>
      </pc:sldChg>
      <pc:sldChg chg="modSp add mod ord">
        <pc:chgData name="Hélio JT. Dias" userId="aaa1fffb-58e7-401b-8324-03aa69cdb360" providerId="ADAL" clId="{AEB8FAAD-AAB9-440A-8A11-3CD97CF3EB23}" dt="2025-09-10T16:51:00.976" v="8549" actId="20577"/>
        <pc:sldMkLst>
          <pc:docMk/>
          <pc:sldMk cId="3554118665" sldId="687"/>
        </pc:sldMkLst>
        <pc:spChg chg="mod">
          <ac:chgData name="Hélio JT. Dias" userId="aaa1fffb-58e7-401b-8324-03aa69cdb360" providerId="ADAL" clId="{AEB8FAAD-AAB9-440A-8A11-3CD97CF3EB23}" dt="2025-09-10T16:51:00.976" v="8549" actId="20577"/>
          <ac:spMkLst>
            <pc:docMk/>
            <pc:sldMk cId="3554118665" sldId="687"/>
            <ac:spMk id="3" creationId="{AA176815-4715-9406-5482-2ADF34F9AE79}"/>
          </ac:spMkLst>
        </pc:spChg>
      </pc:sldChg>
      <pc:sldChg chg="modSp add mod ord">
        <pc:chgData name="Hélio JT. Dias" userId="aaa1fffb-58e7-401b-8324-03aa69cdb360" providerId="ADAL" clId="{AEB8FAAD-AAB9-440A-8A11-3CD97CF3EB23}" dt="2025-09-10T17:19:37.929" v="9016" actId="113"/>
        <pc:sldMkLst>
          <pc:docMk/>
          <pc:sldMk cId="3887661815" sldId="688"/>
        </pc:sldMkLst>
        <pc:spChg chg="mod">
          <ac:chgData name="Hélio JT. Dias" userId="aaa1fffb-58e7-401b-8324-03aa69cdb360" providerId="ADAL" clId="{AEB8FAAD-AAB9-440A-8A11-3CD97CF3EB23}" dt="2025-09-10T17:19:37.929" v="9016" actId="113"/>
          <ac:spMkLst>
            <pc:docMk/>
            <pc:sldMk cId="3887661815" sldId="688"/>
            <ac:spMk id="3" creationId="{96FE911B-F122-3223-1809-84B67B14D814}"/>
          </ac:spMkLst>
        </pc:spChg>
      </pc:sldChg>
      <pc:sldChg chg="modSp add mod ord">
        <pc:chgData name="Hélio JT. Dias" userId="aaa1fffb-58e7-401b-8324-03aa69cdb360" providerId="ADAL" clId="{AEB8FAAD-AAB9-440A-8A11-3CD97CF3EB23}" dt="2025-09-10T17:12:37.533" v="8822"/>
        <pc:sldMkLst>
          <pc:docMk/>
          <pc:sldMk cId="2825016132" sldId="689"/>
        </pc:sldMkLst>
        <pc:spChg chg="mod">
          <ac:chgData name="Hélio JT. Dias" userId="aaa1fffb-58e7-401b-8324-03aa69cdb360" providerId="ADAL" clId="{AEB8FAAD-AAB9-440A-8A11-3CD97CF3EB23}" dt="2025-09-10T16:24:29.280" v="8271" actId="20577"/>
          <ac:spMkLst>
            <pc:docMk/>
            <pc:sldMk cId="2825016132" sldId="689"/>
            <ac:spMk id="7" creationId="{DCDF169E-DC19-1D31-3037-85D483076D5B}"/>
          </ac:spMkLst>
        </pc:spChg>
      </pc:sldChg>
      <pc:sldChg chg="add del">
        <pc:chgData name="Hélio JT. Dias" userId="aaa1fffb-58e7-401b-8324-03aa69cdb360" providerId="ADAL" clId="{AEB8FAAD-AAB9-440A-8A11-3CD97CF3EB23}" dt="2025-09-10T17:12:26.827" v="8820" actId="2696"/>
        <pc:sldMkLst>
          <pc:docMk/>
          <pc:sldMk cId="1521057107" sldId="690"/>
        </pc:sldMkLst>
      </pc:sldChg>
      <pc:sldChg chg="modSp add mod">
        <pc:chgData name="Hélio JT. Dias" userId="aaa1fffb-58e7-401b-8324-03aa69cdb360" providerId="ADAL" clId="{AEB8FAAD-AAB9-440A-8A11-3CD97CF3EB23}" dt="2025-09-19T16:13:04.733" v="11291" actId="20577"/>
        <pc:sldMkLst>
          <pc:docMk/>
          <pc:sldMk cId="1248144979" sldId="691"/>
        </pc:sldMkLst>
        <pc:spChg chg="mod">
          <ac:chgData name="Hélio JT. Dias" userId="aaa1fffb-58e7-401b-8324-03aa69cdb360" providerId="ADAL" clId="{AEB8FAAD-AAB9-440A-8A11-3CD97CF3EB23}" dt="2025-09-19T16:13:04.733" v="11291" actId="20577"/>
          <ac:spMkLst>
            <pc:docMk/>
            <pc:sldMk cId="1248144979" sldId="691"/>
            <ac:spMk id="4" creationId="{E4ABE00C-5AE3-0DF7-C4B9-813DC0364C56}"/>
          </ac:spMkLst>
        </pc:spChg>
      </pc:sldChg>
      <pc:sldChg chg="modSp add mod ord">
        <pc:chgData name="Hélio JT. Dias" userId="aaa1fffb-58e7-401b-8324-03aa69cdb360" providerId="ADAL" clId="{AEB8FAAD-AAB9-440A-8A11-3CD97CF3EB23}" dt="2025-09-10T17:22:11.947" v="9040" actId="20577"/>
        <pc:sldMkLst>
          <pc:docMk/>
          <pc:sldMk cId="3666817392" sldId="692"/>
        </pc:sldMkLst>
        <pc:spChg chg="mod">
          <ac:chgData name="Hélio JT. Dias" userId="aaa1fffb-58e7-401b-8324-03aa69cdb360" providerId="ADAL" clId="{AEB8FAAD-AAB9-440A-8A11-3CD97CF3EB23}" dt="2025-09-10T17:22:11.947" v="9040" actId="20577"/>
          <ac:spMkLst>
            <pc:docMk/>
            <pc:sldMk cId="3666817392" sldId="692"/>
            <ac:spMk id="7" creationId="{C5D7C447-A281-2845-8B5C-35AF6C1B3A20}"/>
          </ac:spMkLst>
        </pc:spChg>
      </pc:sldChg>
      <pc:sldChg chg="modSp add mod ord">
        <pc:chgData name="Hélio JT. Dias" userId="aaa1fffb-58e7-401b-8324-03aa69cdb360" providerId="ADAL" clId="{AEB8FAAD-AAB9-440A-8A11-3CD97CF3EB23}" dt="2025-09-10T17:11:30.510" v="8819" actId="207"/>
        <pc:sldMkLst>
          <pc:docMk/>
          <pc:sldMk cId="1141116760" sldId="693"/>
        </pc:sldMkLst>
        <pc:spChg chg="mod">
          <ac:chgData name="Hélio JT. Dias" userId="aaa1fffb-58e7-401b-8324-03aa69cdb360" providerId="ADAL" clId="{AEB8FAAD-AAB9-440A-8A11-3CD97CF3EB23}" dt="2025-09-10T17:11:30.510" v="8819" actId="207"/>
          <ac:spMkLst>
            <pc:docMk/>
            <pc:sldMk cId="1141116760" sldId="693"/>
            <ac:spMk id="3" creationId="{026C97EC-DFA7-201E-878B-0139113482D0}"/>
          </ac:spMkLst>
        </pc:spChg>
      </pc:sldChg>
      <pc:sldChg chg="modSp add mod ord">
        <pc:chgData name="Hélio JT. Dias" userId="aaa1fffb-58e7-401b-8324-03aa69cdb360" providerId="ADAL" clId="{AEB8FAAD-AAB9-440A-8A11-3CD97CF3EB23}" dt="2025-09-10T17:18:16.603" v="9008" actId="20577"/>
        <pc:sldMkLst>
          <pc:docMk/>
          <pc:sldMk cId="3332294581" sldId="694"/>
        </pc:sldMkLst>
        <pc:spChg chg="mod">
          <ac:chgData name="Hélio JT. Dias" userId="aaa1fffb-58e7-401b-8324-03aa69cdb360" providerId="ADAL" clId="{AEB8FAAD-AAB9-440A-8A11-3CD97CF3EB23}" dt="2025-09-10T17:18:16.603" v="9008" actId="20577"/>
          <ac:spMkLst>
            <pc:docMk/>
            <pc:sldMk cId="3332294581" sldId="694"/>
            <ac:spMk id="3" creationId="{4245CE16-3414-F763-6044-3609384A6278}"/>
          </ac:spMkLst>
        </pc:spChg>
      </pc:sldChg>
      <pc:sldChg chg="modSp add mod ord">
        <pc:chgData name="Hélio JT. Dias" userId="aaa1fffb-58e7-401b-8324-03aa69cdb360" providerId="ADAL" clId="{AEB8FAAD-AAB9-440A-8A11-3CD97CF3EB23}" dt="2025-09-10T17:36:50.015" v="9280" actId="207"/>
        <pc:sldMkLst>
          <pc:docMk/>
          <pc:sldMk cId="1814191993" sldId="695"/>
        </pc:sldMkLst>
        <pc:spChg chg="mod">
          <ac:chgData name="Hélio JT. Dias" userId="aaa1fffb-58e7-401b-8324-03aa69cdb360" providerId="ADAL" clId="{AEB8FAAD-AAB9-440A-8A11-3CD97CF3EB23}" dt="2025-09-10T17:36:50.015" v="9280" actId="207"/>
          <ac:spMkLst>
            <pc:docMk/>
            <pc:sldMk cId="1814191993" sldId="695"/>
            <ac:spMk id="3" creationId="{51923C7D-0C55-74FB-BA02-74EB0FA1B6F1}"/>
          </ac:spMkLst>
        </pc:spChg>
      </pc:sldChg>
      <pc:sldChg chg="modSp add mod ord">
        <pc:chgData name="Hélio JT. Dias" userId="aaa1fffb-58e7-401b-8324-03aa69cdb360" providerId="ADAL" clId="{AEB8FAAD-AAB9-440A-8A11-3CD97CF3EB23}" dt="2025-09-10T17:45:52.664" v="9375" actId="113"/>
        <pc:sldMkLst>
          <pc:docMk/>
          <pc:sldMk cId="2357690284" sldId="696"/>
        </pc:sldMkLst>
        <pc:spChg chg="mod">
          <ac:chgData name="Hélio JT. Dias" userId="aaa1fffb-58e7-401b-8324-03aa69cdb360" providerId="ADAL" clId="{AEB8FAAD-AAB9-440A-8A11-3CD97CF3EB23}" dt="2025-09-10T17:45:52.664" v="9375" actId="113"/>
          <ac:spMkLst>
            <pc:docMk/>
            <pc:sldMk cId="2357690284" sldId="696"/>
            <ac:spMk id="3" creationId="{D099CFAE-471D-C70B-BF7C-064B29D8F73A}"/>
          </ac:spMkLst>
        </pc:spChg>
      </pc:sldChg>
      <pc:sldChg chg="modSp add mod ord">
        <pc:chgData name="Hélio JT. Dias" userId="aaa1fffb-58e7-401b-8324-03aa69cdb360" providerId="ADAL" clId="{AEB8FAAD-AAB9-440A-8A11-3CD97CF3EB23}" dt="2025-09-10T17:53:11.855" v="9615" actId="207"/>
        <pc:sldMkLst>
          <pc:docMk/>
          <pc:sldMk cId="3419337741" sldId="697"/>
        </pc:sldMkLst>
        <pc:spChg chg="mod">
          <ac:chgData name="Hélio JT. Dias" userId="aaa1fffb-58e7-401b-8324-03aa69cdb360" providerId="ADAL" clId="{AEB8FAAD-AAB9-440A-8A11-3CD97CF3EB23}" dt="2025-09-10T17:53:11.855" v="9615" actId="207"/>
          <ac:spMkLst>
            <pc:docMk/>
            <pc:sldMk cId="3419337741" sldId="697"/>
            <ac:spMk id="3" creationId="{E821FC91-F21F-85BA-A79A-A8CC4F3223B2}"/>
          </ac:spMkLst>
        </pc:spChg>
      </pc:sldChg>
      <pc:sldChg chg="add">
        <pc:chgData name="Hélio JT. Dias" userId="aaa1fffb-58e7-401b-8324-03aa69cdb360" providerId="ADAL" clId="{AEB8FAAD-AAB9-440A-8A11-3CD97CF3EB23}" dt="2025-09-11T17:14:17.880" v="9635"/>
        <pc:sldMkLst>
          <pc:docMk/>
          <pc:sldMk cId="1164581748" sldId="698"/>
        </pc:sldMkLst>
      </pc:sldChg>
      <pc:sldChg chg="modSp add mod ord">
        <pc:chgData name="Hélio JT. Dias" userId="aaa1fffb-58e7-401b-8324-03aa69cdb360" providerId="ADAL" clId="{AEB8FAAD-AAB9-440A-8A11-3CD97CF3EB23}" dt="2025-09-23T15:38:57.034" v="11844"/>
        <pc:sldMkLst>
          <pc:docMk/>
          <pc:sldMk cId="1774410270" sldId="699"/>
        </pc:sldMkLst>
        <pc:spChg chg="mod">
          <ac:chgData name="Hélio JT. Dias" userId="aaa1fffb-58e7-401b-8324-03aa69cdb360" providerId="ADAL" clId="{AEB8FAAD-AAB9-440A-8A11-3CD97CF3EB23}" dt="2025-09-23T15:00:24.270" v="11841" actId="20577"/>
          <ac:spMkLst>
            <pc:docMk/>
            <pc:sldMk cId="1774410270" sldId="699"/>
            <ac:spMk id="3" creationId="{32C44DB8-41C1-A6D9-C2D4-8C7FA8AC0939}"/>
          </ac:spMkLst>
        </pc:spChg>
      </pc:sldChg>
      <pc:sldChg chg="addSp modSp add mod">
        <pc:chgData name="Hélio JT. Dias" userId="aaa1fffb-58e7-401b-8324-03aa69cdb360" providerId="ADAL" clId="{AEB8FAAD-AAB9-440A-8A11-3CD97CF3EB23}" dt="2025-09-11T18:09:26.316" v="10634" actId="1036"/>
        <pc:sldMkLst>
          <pc:docMk/>
          <pc:sldMk cId="852837814" sldId="700"/>
        </pc:sldMkLst>
        <pc:spChg chg="mod">
          <ac:chgData name="Hélio JT. Dias" userId="aaa1fffb-58e7-401b-8324-03aa69cdb360" providerId="ADAL" clId="{AEB8FAAD-AAB9-440A-8A11-3CD97CF3EB23}" dt="2025-09-11T18:09:10.237" v="10619" actId="20577"/>
          <ac:spMkLst>
            <pc:docMk/>
            <pc:sldMk cId="852837814" sldId="700"/>
            <ac:spMk id="3" creationId="{ED156ADD-4356-6E0D-086E-C0AD893B684A}"/>
          </ac:spMkLst>
        </pc:spChg>
        <pc:graphicFrameChg chg="add mod">
          <ac:chgData name="Hélio JT. Dias" userId="aaa1fffb-58e7-401b-8324-03aa69cdb360" providerId="ADAL" clId="{AEB8FAAD-AAB9-440A-8A11-3CD97CF3EB23}" dt="2025-09-11T18:09:26.316" v="10634" actId="1036"/>
          <ac:graphicFrameMkLst>
            <pc:docMk/>
            <pc:sldMk cId="852837814" sldId="700"/>
            <ac:graphicFrameMk id="4" creationId="{FC2F3328-2A1E-D819-4E61-DF965FA3CE10}"/>
          </ac:graphicFrameMkLst>
        </pc:graphicFrameChg>
      </pc:sldChg>
      <pc:sldChg chg="modSp add mod">
        <pc:chgData name="Hélio JT. Dias" userId="aaa1fffb-58e7-401b-8324-03aa69cdb360" providerId="ADAL" clId="{AEB8FAAD-AAB9-440A-8A11-3CD97CF3EB23}" dt="2025-09-12T17:10:31.487" v="11077" actId="255"/>
        <pc:sldMkLst>
          <pc:docMk/>
          <pc:sldMk cId="1401395445" sldId="701"/>
        </pc:sldMkLst>
        <pc:spChg chg="mod">
          <ac:chgData name="Hélio JT. Dias" userId="aaa1fffb-58e7-401b-8324-03aa69cdb360" providerId="ADAL" clId="{AEB8FAAD-AAB9-440A-8A11-3CD97CF3EB23}" dt="2025-09-12T17:10:31.487" v="11077" actId="255"/>
          <ac:spMkLst>
            <pc:docMk/>
            <pc:sldMk cId="1401395445" sldId="701"/>
            <ac:spMk id="5" creationId="{B8406C66-AA03-A328-CDB0-811092967F24}"/>
          </ac:spMkLst>
        </pc:spChg>
      </pc:sldChg>
      <pc:sldChg chg="add">
        <pc:chgData name="Hélio JT. Dias" userId="aaa1fffb-58e7-401b-8324-03aa69cdb360" providerId="ADAL" clId="{AEB8FAAD-AAB9-440A-8A11-3CD97CF3EB23}" dt="2025-09-12T11:12:06.844" v="10673" actId="2890"/>
        <pc:sldMkLst>
          <pc:docMk/>
          <pc:sldMk cId="1933471432" sldId="702"/>
        </pc:sldMkLst>
      </pc:sldChg>
      <pc:sldChg chg="modSp add del mod">
        <pc:chgData name="Hélio JT. Dias" userId="aaa1fffb-58e7-401b-8324-03aa69cdb360" providerId="ADAL" clId="{AEB8FAAD-AAB9-440A-8A11-3CD97CF3EB23}" dt="2025-09-23T14:48:37.895" v="11807" actId="2696"/>
        <pc:sldMkLst>
          <pc:docMk/>
          <pc:sldMk cId="1639947078" sldId="703"/>
        </pc:sldMkLst>
      </pc:sldChg>
      <pc:sldChg chg="modSp add mod ord">
        <pc:chgData name="Hélio JT. Dias" userId="aaa1fffb-58e7-401b-8324-03aa69cdb360" providerId="ADAL" clId="{AEB8FAAD-AAB9-440A-8A11-3CD97CF3EB23}" dt="2025-09-12T12:16:32.796" v="11054" actId="20577"/>
        <pc:sldMkLst>
          <pc:docMk/>
          <pc:sldMk cId="2059354975" sldId="704"/>
        </pc:sldMkLst>
        <pc:spChg chg="mod">
          <ac:chgData name="Hélio JT. Dias" userId="aaa1fffb-58e7-401b-8324-03aa69cdb360" providerId="ADAL" clId="{AEB8FAAD-AAB9-440A-8A11-3CD97CF3EB23}" dt="2025-09-12T12:16:32.796" v="11054" actId="20577"/>
          <ac:spMkLst>
            <pc:docMk/>
            <pc:sldMk cId="2059354975" sldId="704"/>
            <ac:spMk id="3" creationId="{362E7713-DF2A-DC7C-426D-58261DCD3E16}"/>
          </ac:spMkLst>
        </pc:spChg>
      </pc:sldChg>
      <pc:sldChg chg="add del">
        <pc:chgData name="Hélio JT. Dias" userId="aaa1fffb-58e7-401b-8324-03aa69cdb360" providerId="ADAL" clId="{AEB8FAAD-AAB9-440A-8A11-3CD97CF3EB23}" dt="2025-09-19T16:43:09.676" v="11599" actId="2696"/>
        <pc:sldMkLst>
          <pc:docMk/>
          <pc:sldMk cId="1300197786" sldId="705"/>
        </pc:sldMkLst>
      </pc:sldChg>
      <pc:sldChg chg="add del">
        <pc:chgData name="Hélio JT. Dias" userId="aaa1fffb-58e7-401b-8324-03aa69cdb360" providerId="ADAL" clId="{AEB8FAAD-AAB9-440A-8A11-3CD97CF3EB23}" dt="2025-09-19T16:43:04.619" v="11598" actId="2696"/>
        <pc:sldMkLst>
          <pc:docMk/>
          <pc:sldMk cId="237613459" sldId="706"/>
        </pc:sldMkLst>
      </pc:sldChg>
      <pc:sldChg chg="add del ord">
        <pc:chgData name="Hélio JT. Dias" userId="aaa1fffb-58e7-401b-8324-03aa69cdb360" providerId="ADAL" clId="{AEB8FAAD-AAB9-440A-8A11-3CD97CF3EB23}" dt="2025-09-23T14:35:04.614" v="11656" actId="2696"/>
        <pc:sldMkLst>
          <pc:docMk/>
          <pc:sldMk cId="722480758" sldId="707"/>
        </pc:sldMkLst>
      </pc:sldChg>
    </pc:docChg>
  </pc:docChgLst>
  <pc:docChgLst>
    <pc:chgData name="Hélio JT. Dias" userId="aaa1fffb-58e7-401b-8324-03aa69cdb360" providerId="ADAL" clId="{ADBAF532-1018-41B7-8454-2FE57137C774}"/>
    <pc:docChg chg="addSld modSld">
      <pc:chgData name="Hélio JT. Dias" userId="aaa1fffb-58e7-401b-8324-03aa69cdb360" providerId="ADAL" clId="{ADBAF532-1018-41B7-8454-2FE57137C774}" dt="2025-04-04T11:32:58.024" v="4"/>
      <pc:docMkLst>
        <pc:docMk/>
      </pc:docMkLst>
      <pc:sldChg chg="add">
        <pc:chgData name="Hélio JT. Dias" userId="aaa1fffb-58e7-401b-8324-03aa69cdb360" providerId="ADAL" clId="{ADBAF532-1018-41B7-8454-2FE57137C774}" dt="2025-04-04T11:27:47.256" v="0"/>
        <pc:sldMkLst>
          <pc:docMk/>
          <pc:sldMk cId="1706652064" sldId="257"/>
        </pc:sldMkLst>
      </pc:sldChg>
      <pc:sldChg chg="add">
        <pc:chgData name="Hélio JT. Dias" userId="aaa1fffb-58e7-401b-8324-03aa69cdb360" providerId="ADAL" clId="{ADBAF532-1018-41B7-8454-2FE57137C774}" dt="2025-04-04T11:27:47.256" v="0"/>
        <pc:sldMkLst>
          <pc:docMk/>
          <pc:sldMk cId="4162543887" sldId="258"/>
        </pc:sldMkLst>
      </pc:sldChg>
      <pc:sldChg chg="add">
        <pc:chgData name="Hélio JT. Dias" userId="aaa1fffb-58e7-401b-8324-03aa69cdb360" providerId="ADAL" clId="{ADBAF532-1018-41B7-8454-2FE57137C774}" dt="2025-04-04T11:27:47.256" v="0"/>
        <pc:sldMkLst>
          <pc:docMk/>
          <pc:sldMk cId="1105755391" sldId="260"/>
        </pc:sldMkLst>
      </pc:sldChg>
      <pc:sldChg chg="add">
        <pc:chgData name="Hélio JT. Dias" userId="aaa1fffb-58e7-401b-8324-03aa69cdb360" providerId="ADAL" clId="{ADBAF532-1018-41B7-8454-2FE57137C774}" dt="2025-04-04T11:27:47.256" v="0"/>
        <pc:sldMkLst>
          <pc:docMk/>
          <pc:sldMk cId="1999863880" sldId="262"/>
        </pc:sldMkLst>
      </pc:sldChg>
      <pc:sldChg chg="add">
        <pc:chgData name="Hélio JT. Dias" userId="aaa1fffb-58e7-401b-8324-03aa69cdb360" providerId="ADAL" clId="{ADBAF532-1018-41B7-8454-2FE57137C774}" dt="2025-04-04T11:27:47.256" v="0"/>
        <pc:sldMkLst>
          <pc:docMk/>
          <pc:sldMk cId="1017467076" sldId="263"/>
        </pc:sldMkLst>
      </pc:sldChg>
      <pc:sldChg chg="add">
        <pc:chgData name="Hélio JT. Dias" userId="aaa1fffb-58e7-401b-8324-03aa69cdb360" providerId="ADAL" clId="{ADBAF532-1018-41B7-8454-2FE57137C774}" dt="2025-04-04T11:27:47.256" v="0"/>
        <pc:sldMkLst>
          <pc:docMk/>
          <pc:sldMk cId="945624947" sldId="266"/>
        </pc:sldMkLst>
      </pc:sldChg>
      <pc:sldChg chg="add">
        <pc:chgData name="Hélio JT. Dias" userId="aaa1fffb-58e7-401b-8324-03aa69cdb360" providerId="ADAL" clId="{ADBAF532-1018-41B7-8454-2FE57137C774}" dt="2025-04-04T11:27:47.256" v="0"/>
        <pc:sldMkLst>
          <pc:docMk/>
          <pc:sldMk cId="2000601363" sldId="267"/>
        </pc:sldMkLst>
      </pc:sldChg>
      <pc:sldChg chg="add">
        <pc:chgData name="Hélio JT. Dias" userId="aaa1fffb-58e7-401b-8324-03aa69cdb360" providerId="ADAL" clId="{ADBAF532-1018-41B7-8454-2FE57137C774}" dt="2025-04-04T11:27:47.256" v="0"/>
        <pc:sldMkLst>
          <pc:docMk/>
          <pc:sldMk cId="1291463050" sldId="268"/>
        </pc:sldMkLst>
      </pc:sldChg>
      <pc:sldChg chg="add">
        <pc:chgData name="Hélio JT. Dias" userId="aaa1fffb-58e7-401b-8324-03aa69cdb360" providerId="ADAL" clId="{ADBAF532-1018-41B7-8454-2FE57137C774}" dt="2025-04-04T11:27:47.256" v="0"/>
        <pc:sldMkLst>
          <pc:docMk/>
          <pc:sldMk cId="1904565554" sldId="269"/>
        </pc:sldMkLst>
      </pc:sldChg>
      <pc:sldChg chg="add">
        <pc:chgData name="Hélio JT. Dias" userId="aaa1fffb-58e7-401b-8324-03aa69cdb360" providerId="ADAL" clId="{ADBAF532-1018-41B7-8454-2FE57137C774}" dt="2025-04-04T11:27:47.256" v="0"/>
        <pc:sldMkLst>
          <pc:docMk/>
          <pc:sldMk cId="1069496525" sldId="270"/>
        </pc:sldMkLst>
      </pc:sldChg>
      <pc:sldChg chg="add">
        <pc:chgData name="Hélio JT. Dias" userId="aaa1fffb-58e7-401b-8324-03aa69cdb360" providerId="ADAL" clId="{ADBAF532-1018-41B7-8454-2FE57137C774}" dt="2025-04-04T11:27:47.256" v="0"/>
        <pc:sldMkLst>
          <pc:docMk/>
          <pc:sldMk cId="370824997" sldId="271"/>
        </pc:sldMkLst>
      </pc:sldChg>
      <pc:sldChg chg="add">
        <pc:chgData name="Hélio JT. Dias" userId="aaa1fffb-58e7-401b-8324-03aa69cdb360" providerId="ADAL" clId="{ADBAF532-1018-41B7-8454-2FE57137C774}" dt="2025-04-04T11:27:47.256" v="0"/>
        <pc:sldMkLst>
          <pc:docMk/>
          <pc:sldMk cId="114785867" sldId="272"/>
        </pc:sldMkLst>
      </pc:sldChg>
      <pc:sldChg chg="add">
        <pc:chgData name="Hélio JT. Dias" userId="aaa1fffb-58e7-401b-8324-03aa69cdb360" providerId="ADAL" clId="{ADBAF532-1018-41B7-8454-2FE57137C774}" dt="2025-04-04T11:27:47.256" v="0"/>
        <pc:sldMkLst>
          <pc:docMk/>
          <pc:sldMk cId="681072490" sldId="273"/>
        </pc:sldMkLst>
      </pc:sldChg>
      <pc:sldChg chg="add">
        <pc:chgData name="Hélio JT. Dias" userId="aaa1fffb-58e7-401b-8324-03aa69cdb360" providerId="ADAL" clId="{ADBAF532-1018-41B7-8454-2FE57137C774}" dt="2025-04-04T11:27:47.256" v="0"/>
        <pc:sldMkLst>
          <pc:docMk/>
          <pc:sldMk cId="3819297322" sldId="274"/>
        </pc:sldMkLst>
      </pc:sldChg>
      <pc:sldChg chg="add">
        <pc:chgData name="Hélio JT. Dias" userId="aaa1fffb-58e7-401b-8324-03aa69cdb360" providerId="ADAL" clId="{ADBAF532-1018-41B7-8454-2FE57137C774}" dt="2025-04-04T11:27:47.256" v="0"/>
        <pc:sldMkLst>
          <pc:docMk/>
          <pc:sldMk cId="4023969465" sldId="275"/>
        </pc:sldMkLst>
      </pc:sldChg>
      <pc:sldChg chg="add">
        <pc:chgData name="Hélio JT. Dias" userId="aaa1fffb-58e7-401b-8324-03aa69cdb360" providerId="ADAL" clId="{ADBAF532-1018-41B7-8454-2FE57137C774}" dt="2025-04-04T11:27:47.256" v="0"/>
        <pc:sldMkLst>
          <pc:docMk/>
          <pc:sldMk cId="921369025" sldId="276"/>
        </pc:sldMkLst>
      </pc:sldChg>
      <pc:sldChg chg="add">
        <pc:chgData name="Hélio JT. Dias" userId="aaa1fffb-58e7-401b-8324-03aa69cdb360" providerId="ADAL" clId="{ADBAF532-1018-41B7-8454-2FE57137C774}" dt="2025-04-04T11:27:47.256" v="0"/>
        <pc:sldMkLst>
          <pc:docMk/>
          <pc:sldMk cId="1136635883" sldId="277"/>
        </pc:sldMkLst>
      </pc:sldChg>
      <pc:sldChg chg="add">
        <pc:chgData name="Hélio JT. Dias" userId="aaa1fffb-58e7-401b-8324-03aa69cdb360" providerId="ADAL" clId="{ADBAF532-1018-41B7-8454-2FE57137C774}" dt="2025-04-04T11:27:47.256" v="0"/>
        <pc:sldMkLst>
          <pc:docMk/>
          <pc:sldMk cId="1508700658" sldId="278"/>
        </pc:sldMkLst>
      </pc:sldChg>
      <pc:sldChg chg="add">
        <pc:chgData name="Hélio JT. Dias" userId="aaa1fffb-58e7-401b-8324-03aa69cdb360" providerId="ADAL" clId="{ADBAF532-1018-41B7-8454-2FE57137C774}" dt="2025-04-04T11:27:47.256" v="0"/>
        <pc:sldMkLst>
          <pc:docMk/>
          <pc:sldMk cId="2144900602" sldId="279"/>
        </pc:sldMkLst>
      </pc:sldChg>
      <pc:sldChg chg="add">
        <pc:chgData name="Hélio JT. Dias" userId="aaa1fffb-58e7-401b-8324-03aa69cdb360" providerId="ADAL" clId="{ADBAF532-1018-41B7-8454-2FE57137C774}" dt="2025-04-04T11:27:47.256" v="0"/>
        <pc:sldMkLst>
          <pc:docMk/>
          <pc:sldMk cId="806512331" sldId="280"/>
        </pc:sldMkLst>
      </pc:sldChg>
      <pc:sldChg chg="add">
        <pc:chgData name="Hélio JT. Dias" userId="aaa1fffb-58e7-401b-8324-03aa69cdb360" providerId="ADAL" clId="{ADBAF532-1018-41B7-8454-2FE57137C774}" dt="2025-04-04T11:27:47.256" v="0"/>
        <pc:sldMkLst>
          <pc:docMk/>
          <pc:sldMk cId="3815842490" sldId="281"/>
        </pc:sldMkLst>
      </pc:sldChg>
      <pc:sldChg chg="add">
        <pc:chgData name="Hélio JT. Dias" userId="aaa1fffb-58e7-401b-8324-03aa69cdb360" providerId="ADAL" clId="{ADBAF532-1018-41B7-8454-2FE57137C774}" dt="2025-04-04T11:27:47.256" v="0"/>
        <pc:sldMkLst>
          <pc:docMk/>
          <pc:sldMk cId="1415210377" sldId="282"/>
        </pc:sldMkLst>
      </pc:sldChg>
      <pc:sldChg chg="add">
        <pc:chgData name="Hélio JT. Dias" userId="aaa1fffb-58e7-401b-8324-03aa69cdb360" providerId="ADAL" clId="{ADBAF532-1018-41B7-8454-2FE57137C774}" dt="2025-04-04T11:27:47.256" v="0"/>
        <pc:sldMkLst>
          <pc:docMk/>
          <pc:sldMk cId="1873954182" sldId="283"/>
        </pc:sldMkLst>
      </pc:sldChg>
      <pc:sldChg chg="add">
        <pc:chgData name="Hélio JT. Dias" userId="aaa1fffb-58e7-401b-8324-03aa69cdb360" providerId="ADAL" clId="{ADBAF532-1018-41B7-8454-2FE57137C774}" dt="2025-04-04T11:27:47.256" v="0"/>
        <pc:sldMkLst>
          <pc:docMk/>
          <pc:sldMk cId="314849346" sldId="285"/>
        </pc:sldMkLst>
      </pc:sldChg>
      <pc:sldChg chg="add">
        <pc:chgData name="Hélio JT. Dias" userId="aaa1fffb-58e7-401b-8324-03aa69cdb360" providerId="ADAL" clId="{ADBAF532-1018-41B7-8454-2FE57137C774}" dt="2025-04-04T11:27:47.256" v="0"/>
        <pc:sldMkLst>
          <pc:docMk/>
          <pc:sldMk cId="1804093906" sldId="286"/>
        </pc:sldMkLst>
      </pc:sldChg>
      <pc:sldChg chg="add">
        <pc:chgData name="Hélio JT. Dias" userId="aaa1fffb-58e7-401b-8324-03aa69cdb360" providerId="ADAL" clId="{ADBAF532-1018-41B7-8454-2FE57137C774}" dt="2025-04-04T11:27:47.256" v="0"/>
        <pc:sldMkLst>
          <pc:docMk/>
          <pc:sldMk cId="1146518490" sldId="287"/>
        </pc:sldMkLst>
      </pc:sldChg>
      <pc:sldChg chg="add">
        <pc:chgData name="Hélio JT. Dias" userId="aaa1fffb-58e7-401b-8324-03aa69cdb360" providerId="ADAL" clId="{ADBAF532-1018-41B7-8454-2FE57137C774}" dt="2025-04-04T11:27:47.256" v="0"/>
        <pc:sldMkLst>
          <pc:docMk/>
          <pc:sldMk cId="1368881455" sldId="288"/>
        </pc:sldMkLst>
      </pc:sldChg>
      <pc:sldChg chg="add">
        <pc:chgData name="Hélio JT. Dias" userId="aaa1fffb-58e7-401b-8324-03aa69cdb360" providerId="ADAL" clId="{ADBAF532-1018-41B7-8454-2FE57137C774}" dt="2025-04-04T11:27:47.256" v="0"/>
        <pc:sldMkLst>
          <pc:docMk/>
          <pc:sldMk cId="940370045" sldId="289"/>
        </pc:sldMkLst>
      </pc:sldChg>
      <pc:sldChg chg="add">
        <pc:chgData name="Hélio JT. Dias" userId="aaa1fffb-58e7-401b-8324-03aa69cdb360" providerId="ADAL" clId="{ADBAF532-1018-41B7-8454-2FE57137C774}" dt="2025-04-04T11:27:47.256" v="0"/>
        <pc:sldMkLst>
          <pc:docMk/>
          <pc:sldMk cId="2864230448" sldId="290"/>
        </pc:sldMkLst>
      </pc:sldChg>
      <pc:sldChg chg="add">
        <pc:chgData name="Hélio JT. Dias" userId="aaa1fffb-58e7-401b-8324-03aa69cdb360" providerId="ADAL" clId="{ADBAF532-1018-41B7-8454-2FE57137C774}" dt="2025-04-04T11:27:47.256" v="0"/>
        <pc:sldMkLst>
          <pc:docMk/>
          <pc:sldMk cId="3438843536" sldId="291"/>
        </pc:sldMkLst>
      </pc:sldChg>
      <pc:sldChg chg="add">
        <pc:chgData name="Hélio JT. Dias" userId="aaa1fffb-58e7-401b-8324-03aa69cdb360" providerId="ADAL" clId="{ADBAF532-1018-41B7-8454-2FE57137C774}" dt="2025-04-04T11:27:47.256" v="0"/>
        <pc:sldMkLst>
          <pc:docMk/>
          <pc:sldMk cId="1155699587" sldId="292"/>
        </pc:sldMkLst>
      </pc:sldChg>
      <pc:sldChg chg="add">
        <pc:chgData name="Hélio JT. Dias" userId="aaa1fffb-58e7-401b-8324-03aa69cdb360" providerId="ADAL" clId="{ADBAF532-1018-41B7-8454-2FE57137C774}" dt="2025-04-04T11:27:47.256" v="0"/>
        <pc:sldMkLst>
          <pc:docMk/>
          <pc:sldMk cId="1895203869" sldId="294"/>
        </pc:sldMkLst>
      </pc:sldChg>
      <pc:sldChg chg="add">
        <pc:chgData name="Hélio JT. Dias" userId="aaa1fffb-58e7-401b-8324-03aa69cdb360" providerId="ADAL" clId="{ADBAF532-1018-41B7-8454-2FE57137C774}" dt="2025-04-04T11:27:47.256" v="0"/>
        <pc:sldMkLst>
          <pc:docMk/>
          <pc:sldMk cId="2048803246" sldId="295"/>
        </pc:sldMkLst>
      </pc:sldChg>
      <pc:sldChg chg="add">
        <pc:chgData name="Hélio JT. Dias" userId="aaa1fffb-58e7-401b-8324-03aa69cdb360" providerId="ADAL" clId="{ADBAF532-1018-41B7-8454-2FE57137C774}" dt="2025-04-04T11:27:47.256" v="0"/>
        <pc:sldMkLst>
          <pc:docMk/>
          <pc:sldMk cId="1376458246" sldId="296"/>
        </pc:sldMkLst>
      </pc:sldChg>
      <pc:sldChg chg="add">
        <pc:chgData name="Hélio JT. Dias" userId="aaa1fffb-58e7-401b-8324-03aa69cdb360" providerId="ADAL" clId="{ADBAF532-1018-41B7-8454-2FE57137C774}" dt="2025-04-04T11:27:47.256" v="0"/>
        <pc:sldMkLst>
          <pc:docMk/>
          <pc:sldMk cId="4080607450" sldId="298"/>
        </pc:sldMkLst>
      </pc:sldChg>
      <pc:sldChg chg="add">
        <pc:chgData name="Hélio JT. Dias" userId="aaa1fffb-58e7-401b-8324-03aa69cdb360" providerId="ADAL" clId="{ADBAF532-1018-41B7-8454-2FE57137C774}" dt="2025-04-04T11:27:47.256" v="0"/>
        <pc:sldMkLst>
          <pc:docMk/>
          <pc:sldMk cId="3668541294" sldId="299"/>
        </pc:sldMkLst>
      </pc:sldChg>
      <pc:sldChg chg="add">
        <pc:chgData name="Hélio JT. Dias" userId="aaa1fffb-58e7-401b-8324-03aa69cdb360" providerId="ADAL" clId="{ADBAF532-1018-41B7-8454-2FE57137C774}" dt="2025-04-04T11:27:47.256" v="0"/>
        <pc:sldMkLst>
          <pc:docMk/>
          <pc:sldMk cId="3113468478" sldId="300"/>
        </pc:sldMkLst>
      </pc:sldChg>
      <pc:sldChg chg="add">
        <pc:chgData name="Hélio JT. Dias" userId="aaa1fffb-58e7-401b-8324-03aa69cdb360" providerId="ADAL" clId="{ADBAF532-1018-41B7-8454-2FE57137C774}" dt="2025-04-04T11:27:47.256" v="0"/>
        <pc:sldMkLst>
          <pc:docMk/>
          <pc:sldMk cId="2767980176" sldId="301"/>
        </pc:sldMkLst>
      </pc:sldChg>
      <pc:sldChg chg="add">
        <pc:chgData name="Hélio JT. Dias" userId="aaa1fffb-58e7-401b-8324-03aa69cdb360" providerId="ADAL" clId="{ADBAF532-1018-41B7-8454-2FE57137C774}" dt="2025-04-04T11:27:47.256" v="0"/>
        <pc:sldMkLst>
          <pc:docMk/>
          <pc:sldMk cId="2260499244" sldId="302"/>
        </pc:sldMkLst>
      </pc:sldChg>
      <pc:sldChg chg="add">
        <pc:chgData name="Hélio JT. Dias" userId="aaa1fffb-58e7-401b-8324-03aa69cdb360" providerId="ADAL" clId="{ADBAF532-1018-41B7-8454-2FE57137C774}" dt="2025-04-04T11:29:08.843" v="1"/>
        <pc:sldMkLst>
          <pc:docMk/>
          <pc:sldMk cId="498477794" sldId="303"/>
        </pc:sldMkLst>
      </pc:sldChg>
      <pc:sldChg chg="add">
        <pc:chgData name="Hélio JT. Dias" userId="aaa1fffb-58e7-401b-8324-03aa69cdb360" providerId="ADAL" clId="{ADBAF532-1018-41B7-8454-2FE57137C774}" dt="2025-04-04T11:27:47.256" v="0"/>
        <pc:sldMkLst>
          <pc:docMk/>
          <pc:sldMk cId="3742202548" sldId="304"/>
        </pc:sldMkLst>
      </pc:sldChg>
      <pc:sldChg chg="add">
        <pc:chgData name="Hélio JT. Dias" userId="aaa1fffb-58e7-401b-8324-03aa69cdb360" providerId="ADAL" clId="{ADBAF532-1018-41B7-8454-2FE57137C774}" dt="2025-04-04T11:27:47.256" v="0"/>
        <pc:sldMkLst>
          <pc:docMk/>
          <pc:sldMk cId="3553803041" sldId="305"/>
        </pc:sldMkLst>
      </pc:sldChg>
      <pc:sldChg chg="add">
        <pc:chgData name="Hélio JT. Dias" userId="aaa1fffb-58e7-401b-8324-03aa69cdb360" providerId="ADAL" clId="{ADBAF532-1018-41B7-8454-2FE57137C774}" dt="2025-04-04T11:27:47.256" v="0"/>
        <pc:sldMkLst>
          <pc:docMk/>
          <pc:sldMk cId="1719814130" sldId="306"/>
        </pc:sldMkLst>
      </pc:sldChg>
      <pc:sldChg chg="add">
        <pc:chgData name="Hélio JT. Dias" userId="aaa1fffb-58e7-401b-8324-03aa69cdb360" providerId="ADAL" clId="{ADBAF532-1018-41B7-8454-2FE57137C774}" dt="2025-04-04T11:27:47.256" v="0"/>
        <pc:sldMkLst>
          <pc:docMk/>
          <pc:sldMk cId="1884012774" sldId="307"/>
        </pc:sldMkLst>
      </pc:sldChg>
      <pc:sldChg chg="add">
        <pc:chgData name="Hélio JT. Dias" userId="aaa1fffb-58e7-401b-8324-03aa69cdb360" providerId="ADAL" clId="{ADBAF532-1018-41B7-8454-2FE57137C774}" dt="2025-04-04T11:27:47.256" v="0"/>
        <pc:sldMkLst>
          <pc:docMk/>
          <pc:sldMk cId="3485342453" sldId="308"/>
        </pc:sldMkLst>
      </pc:sldChg>
      <pc:sldChg chg="add">
        <pc:chgData name="Hélio JT. Dias" userId="aaa1fffb-58e7-401b-8324-03aa69cdb360" providerId="ADAL" clId="{ADBAF532-1018-41B7-8454-2FE57137C774}" dt="2025-04-04T11:27:47.256" v="0"/>
        <pc:sldMkLst>
          <pc:docMk/>
          <pc:sldMk cId="3712479919" sldId="320"/>
        </pc:sldMkLst>
      </pc:sldChg>
      <pc:sldChg chg="add">
        <pc:chgData name="Hélio JT. Dias" userId="aaa1fffb-58e7-401b-8324-03aa69cdb360" providerId="ADAL" clId="{ADBAF532-1018-41B7-8454-2FE57137C774}" dt="2025-04-04T11:27:47.256" v="0"/>
        <pc:sldMkLst>
          <pc:docMk/>
          <pc:sldMk cId="3483371155" sldId="321"/>
        </pc:sldMkLst>
      </pc:sldChg>
      <pc:sldChg chg="add">
        <pc:chgData name="Hélio JT. Dias" userId="aaa1fffb-58e7-401b-8324-03aa69cdb360" providerId="ADAL" clId="{ADBAF532-1018-41B7-8454-2FE57137C774}" dt="2025-04-04T11:27:47.256" v="0"/>
        <pc:sldMkLst>
          <pc:docMk/>
          <pc:sldMk cId="2755883987" sldId="322"/>
        </pc:sldMkLst>
      </pc:sldChg>
      <pc:sldChg chg="add">
        <pc:chgData name="Hélio JT. Dias" userId="aaa1fffb-58e7-401b-8324-03aa69cdb360" providerId="ADAL" clId="{ADBAF532-1018-41B7-8454-2FE57137C774}" dt="2025-04-04T11:27:47.256" v="0"/>
        <pc:sldMkLst>
          <pc:docMk/>
          <pc:sldMk cId="3466406682" sldId="323"/>
        </pc:sldMkLst>
      </pc:sldChg>
      <pc:sldChg chg="add">
        <pc:chgData name="Hélio JT. Dias" userId="aaa1fffb-58e7-401b-8324-03aa69cdb360" providerId="ADAL" clId="{ADBAF532-1018-41B7-8454-2FE57137C774}" dt="2025-04-04T11:29:08.843" v="1"/>
        <pc:sldMkLst>
          <pc:docMk/>
          <pc:sldMk cId="189276974" sldId="324"/>
        </pc:sldMkLst>
      </pc:sldChg>
      <pc:sldChg chg="add">
        <pc:chgData name="Hélio JT. Dias" userId="aaa1fffb-58e7-401b-8324-03aa69cdb360" providerId="ADAL" clId="{ADBAF532-1018-41B7-8454-2FE57137C774}" dt="2025-04-04T11:29:08.843" v="1"/>
        <pc:sldMkLst>
          <pc:docMk/>
          <pc:sldMk cId="4010122461" sldId="325"/>
        </pc:sldMkLst>
      </pc:sldChg>
      <pc:sldChg chg="add">
        <pc:chgData name="Hélio JT. Dias" userId="aaa1fffb-58e7-401b-8324-03aa69cdb360" providerId="ADAL" clId="{ADBAF532-1018-41B7-8454-2FE57137C774}" dt="2025-04-04T11:29:08.843" v="1"/>
        <pc:sldMkLst>
          <pc:docMk/>
          <pc:sldMk cId="2384253666" sldId="326"/>
        </pc:sldMkLst>
      </pc:sldChg>
      <pc:sldChg chg="add">
        <pc:chgData name="Hélio JT. Dias" userId="aaa1fffb-58e7-401b-8324-03aa69cdb360" providerId="ADAL" clId="{ADBAF532-1018-41B7-8454-2FE57137C774}" dt="2025-04-04T11:29:08.843" v="1"/>
        <pc:sldMkLst>
          <pc:docMk/>
          <pc:sldMk cId="3095068851" sldId="327"/>
        </pc:sldMkLst>
      </pc:sldChg>
      <pc:sldChg chg="add">
        <pc:chgData name="Hélio JT. Dias" userId="aaa1fffb-58e7-401b-8324-03aa69cdb360" providerId="ADAL" clId="{ADBAF532-1018-41B7-8454-2FE57137C774}" dt="2025-04-04T11:29:08.843" v="1"/>
        <pc:sldMkLst>
          <pc:docMk/>
          <pc:sldMk cId="4042696781" sldId="328"/>
        </pc:sldMkLst>
      </pc:sldChg>
      <pc:sldChg chg="add">
        <pc:chgData name="Hélio JT. Dias" userId="aaa1fffb-58e7-401b-8324-03aa69cdb360" providerId="ADAL" clId="{ADBAF532-1018-41B7-8454-2FE57137C774}" dt="2025-04-04T11:29:08.843" v="1"/>
        <pc:sldMkLst>
          <pc:docMk/>
          <pc:sldMk cId="742710070" sldId="329"/>
        </pc:sldMkLst>
      </pc:sldChg>
      <pc:sldChg chg="add">
        <pc:chgData name="Hélio JT. Dias" userId="aaa1fffb-58e7-401b-8324-03aa69cdb360" providerId="ADAL" clId="{ADBAF532-1018-41B7-8454-2FE57137C774}" dt="2025-04-04T11:29:08.843" v="1"/>
        <pc:sldMkLst>
          <pc:docMk/>
          <pc:sldMk cId="3278223718" sldId="330"/>
        </pc:sldMkLst>
      </pc:sldChg>
      <pc:sldChg chg="add">
        <pc:chgData name="Hélio JT. Dias" userId="aaa1fffb-58e7-401b-8324-03aa69cdb360" providerId="ADAL" clId="{ADBAF532-1018-41B7-8454-2FE57137C774}" dt="2025-04-04T11:29:08.843" v="1"/>
        <pc:sldMkLst>
          <pc:docMk/>
          <pc:sldMk cId="2766589194" sldId="331"/>
        </pc:sldMkLst>
      </pc:sldChg>
      <pc:sldChg chg="add">
        <pc:chgData name="Hélio JT. Dias" userId="aaa1fffb-58e7-401b-8324-03aa69cdb360" providerId="ADAL" clId="{ADBAF532-1018-41B7-8454-2FE57137C774}" dt="2025-04-04T11:29:08.843" v="1"/>
        <pc:sldMkLst>
          <pc:docMk/>
          <pc:sldMk cId="4284984928" sldId="332"/>
        </pc:sldMkLst>
      </pc:sldChg>
      <pc:sldChg chg="add">
        <pc:chgData name="Hélio JT. Dias" userId="aaa1fffb-58e7-401b-8324-03aa69cdb360" providerId="ADAL" clId="{ADBAF532-1018-41B7-8454-2FE57137C774}" dt="2025-04-04T11:29:08.843" v="1"/>
        <pc:sldMkLst>
          <pc:docMk/>
          <pc:sldMk cId="4249614245" sldId="333"/>
        </pc:sldMkLst>
      </pc:sldChg>
      <pc:sldChg chg="add">
        <pc:chgData name="Hélio JT. Dias" userId="aaa1fffb-58e7-401b-8324-03aa69cdb360" providerId="ADAL" clId="{ADBAF532-1018-41B7-8454-2FE57137C774}" dt="2025-04-04T11:29:08.843" v="1"/>
        <pc:sldMkLst>
          <pc:docMk/>
          <pc:sldMk cId="1097533472" sldId="334"/>
        </pc:sldMkLst>
      </pc:sldChg>
      <pc:sldChg chg="add">
        <pc:chgData name="Hélio JT. Dias" userId="aaa1fffb-58e7-401b-8324-03aa69cdb360" providerId="ADAL" clId="{ADBAF532-1018-41B7-8454-2FE57137C774}" dt="2025-04-04T11:29:08.843" v="1"/>
        <pc:sldMkLst>
          <pc:docMk/>
          <pc:sldMk cId="2548019507" sldId="335"/>
        </pc:sldMkLst>
      </pc:sldChg>
      <pc:sldChg chg="add">
        <pc:chgData name="Hélio JT. Dias" userId="aaa1fffb-58e7-401b-8324-03aa69cdb360" providerId="ADAL" clId="{ADBAF532-1018-41B7-8454-2FE57137C774}" dt="2025-04-04T11:29:08.843" v="1"/>
        <pc:sldMkLst>
          <pc:docMk/>
          <pc:sldMk cId="3886617998" sldId="336"/>
        </pc:sldMkLst>
      </pc:sldChg>
      <pc:sldChg chg="add">
        <pc:chgData name="Hélio JT. Dias" userId="aaa1fffb-58e7-401b-8324-03aa69cdb360" providerId="ADAL" clId="{ADBAF532-1018-41B7-8454-2FE57137C774}" dt="2025-04-04T11:30:09.701" v="2"/>
        <pc:sldMkLst>
          <pc:docMk/>
          <pc:sldMk cId="2209094303" sldId="337"/>
        </pc:sldMkLst>
      </pc:sldChg>
      <pc:sldChg chg="add">
        <pc:chgData name="Hélio JT. Dias" userId="aaa1fffb-58e7-401b-8324-03aa69cdb360" providerId="ADAL" clId="{ADBAF532-1018-41B7-8454-2FE57137C774}" dt="2025-04-04T11:30:09.701" v="2"/>
        <pc:sldMkLst>
          <pc:docMk/>
          <pc:sldMk cId="3445319188" sldId="338"/>
        </pc:sldMkLst>
      </pc:sldChg>
      <pc:sldChg chg="add">
        <pc:chgData name="Hélio JT. Dias" userId="aaa1fffb-58e7-401b-8324-03aa69cdb360" providerId="ADAL" clId="{ADBAF532-1018-41B7-8454-2FE57137C774}" dt="2025-04-04T11:29:08.843" v="1"/>
        <pc:sldMkLst>
          <pc:docMk/>
          <pc:sldMk cId="764213494" sldId="339"/>
        </pc:sldMkLst>
      </pc:sldChg>
      <pc:sldChg chg="add">
        <pc:chgData name="Hélio JT. Dias" userId="aaa1fffb-58e7-401b-8324-03aa69cdb360" providerId="ADAL" clId="{ADBAF532-1018-41B7-8454-2FE57137C774}" dt="2025-04-04T11:29:08.843" v="1"/>
        <pc:sldMkLst>
          <pc:docMk/>
          <pc:sldMk cId="2683635927" sldId="340"/>
        </pc:sldMkLst>
      </pc:sldChg>
      <pc:sldChg chg="add">
        <pc:chgData name="Hélio JT. Dias" userId="aaa1fffb-58e7-401b-8324-03aa69cdb360" providerId="ADAL" clId="{ADBAF532-1018-41B7-8454-2FE57137C774}" dt="2025-04-04T11:29:08.843" v="1"/>
        <pc:sldMkLst>
          <pc:docMk/>
          <pc:sldMk cId="1311952991" sldId="341"/>
        </pc:sldMkLst>
      </pc:sldChg>
      <pc:sldChg chg="add">
        <pc:chgData name="Hélio JT. Dias" userId="aaa1fffb-58e7-401b-8324-03aa69cdb360" providerId="ADAL" clId="{ADBAF532-1018-41B7-8454-2FE57137C774}" dt="2025-04-04T11:29:08.843" v="1"/>
        <pc:sldMkLst>
          <pc:docMk/>
          <pc:sldMk cId="529358915" sldId="342"/>
        </pc:sldMkLst>
      </pc:sldChg>
      <pc:sldChg chg="add">
        <pc:chgData name="Hélio JT. Dias" userId="aaa1fffb-58e7-401b-8324-03aa69cdb360" providerId="ADAL" clId="{ADBAF532-1018-41B7-8454-2FE57137C774}" dt="2025-04-04T11:29:08.843" v="1"/>
        <pc:sldMkLst>
          <pc:docMk/>
          <pc:sldMk cId="2073380986" sldId="343"/>
        </pc:sldMkLst>
      </pc:sldChg>
      <pc:sldChg chg="add">
        <pc:chgData name="Hélio JT. Dias" userId="aaa1fffb-58e7-401b-8324-03aa69cdb360" providerId="ADAL" clId="{ADBAF532-1018-41B7-8454-2FE57137C774}" dt="2025-04-04T11:29:08.843" v="1"/>
        <pc:sldMkLst>
          <pc:docMk/>
          <pc:sldMk cId="4154769363" sldId="344"/>
        </pc:sldMkLst>
      </pc:sldChg>
      <pc:sldChg chg="add">
        <pc:chgData name="Hélio JT. Dias" userId="aaa1fffb-58e7-401b-8324-03aa69cdb360" providerId="ADAL" clId="{ADBAF532-1018-41B7-8454-2FE57137C774}" dt="2025-04-04T11:29:08.843" v="1"/>
        <pc:sldMkLst>
          <pc:docMk/>
          <pc:sldMk cId="929574168" sldId="345"/>
        </pc:sldMkLst>
      </pc:sldChg>
      <pc:sldChg chg="add">
        <pc:chgData name="Hélio JT. Dias" userId="aaa1fffb-58e7-401b-8324-03aa69cdb360" providerId="ADAL" clId="{ADBAF532-1018-41B7-8454-2FE57137C774}" dt="2025-04-04T11:29:08.843" v="1"/>
        <pc:sldMkLst>
          <pc:docMk/>
          <pc:sldMk cId="3148672827" sldId="346"/>
        </pc:sldMkLst>
      </pc:sldChg>
      <pc:sldChg chg="add">
        <pc:chgData name="Hélio JT. Dias" userId="aaa1fffb-58e7-401b-8324-03aa69cdb360" providerId="ADAL" clId="{ADBAF532-1018-41B7-8454-2FE57137C774}" dt="2025-04-04T11:29:08.843" v="1"/>
        <pc:sldMkLst>
          <pc:docMk/>
          <pc:sldMk cId="2978974562" sldId="347"/>
        </pc:sldMkLst>
      </pc:sldChg>
      <pc:sldChg chg="add">
        <pc:chgData name="Hélio JT. Dias" userId="aaa1fffb-58e7-401b-8324-03aa69cdb360" providerId="ADAL" clId="{ADBAF532-1018-41B7-8454-2FE57137C774}" dt="2025-04-04T11:32:23.491" v="3"/>
        <pc:sldMkLst>
          <pc:docMk/>
          <pc:sldMk cId="880862050" sldId="348"/>
        </pc:sldMkLst>
      </pc:sldChg>
      <pc:sldChg chg="add">
        <pc:chgData name="Hélio JT. Dias" userId="aaa1fffb-58e7-401b-8324-03aa69cdb360" providerId="ADAL" clId="{ADBAF532-1018-41B7-8454-2FE57137C774}" dt="2025-04-04T11:29:08.843" v="1"/>
        <pc:sldMkLst>
          <pc:docMk/>
          <pc:sldMk cId="853131105" sldId="349"/>
        </pc:sldMkLst>
      </pc:sldChg>
      <pc:sldChg chg="add">
        <pc:chgData name="Hélio JT. Dias" userId="aaa1fffb-58e7-401b-8324-03aa69cdb360" providerId="ADAL" clId="{ADBAF532-1018-41B7-8454-2FE57137C774}" dt="2025-04-04T11:29:08.843" v="1"/>
        <pc:sldMkLst>
          <pc:docMk/>
          <pc:sldMk cId="1350599119" sldId="350"/>
        </pc:sldMkLst>
      </pc:sldChg>
      <pc:sldChg chg="add">
        <pc:chgData name="Hélio JT. Dias" userId="aaa1fffb-58e7-401b-8324-03aa69cdb360" providerId="ADAL" clId="{ADBAF532-1018-41B7-8454-2FE57137C774}" dt="2025-04-04T11:29:08.843" v="1"/>
        <pc:sldMkLst>
          <pc:docMk/>
          <pc:sldMk cId="2362879864" sldId="351"/>
        </pc:sldMkLst>
      </pc:sldChg>
      <pc:sldChg chg="add">
        <pc:chgData name="Hélio JT. Dias" userId="aaa1fffb-58e7-401b-8324-03aa69cdb360" providerId="ADAL" clId="{ADBAF532-1018-41B7-8454-2FE57137C774}" dt="2025-04-04T11:29:08.843" v="1"/>
        <pc:sldMkLst>
          <pc:docMk/>
          <pc:sldMk cId="3652369682" sldId="352"/>
        </pc:sldMkLst>
      </pc:sldChg>
      <pc:sldChg chg="add">
        <pc:chgData name="Hélio JT. Dias" userId="aaa1fffb-58e7-401b-8324-03aa69cdb360" providerId="ADAL" clId="{ADBAF532-1018-41B7-8454-2FE57137C774}" dt="2025-04-04T11:29:08.843" v="1"/>
        <pc:sldMkLst>
          <pc:docMk/>
          <pc:sldMk cId="2607967438" sldId="353"/>
        </pc:sldMkLst>
      </pc:sldChg>
      <pc:sldChg chg="add">
        <pc:chgData name="Hélio JT. Dias" userId="aaa1fffb-58e7-401b-8324-03aa69cdb360" providerId="ADAL" clId="{ADBAF532-1018-41B7-8454-2FE57137C774}" dt="2025-04-04T11:29:08.843" v="1"/>
        <pc:sldMkLst>
          <pc:docMk/>
          <pc:sldMk cId="2414521114" sldId="354"/>
        </pc:sldMkLst>
      </pc:sldChg>
      <pc:sldChg chg="add">
        <pc:chgData name="Hélio JT. Dias" userId="aaa1fffb-58e7-401b-8324-03aa69cdb360" providerId="ADAL" clId="{ADBAF532-1018-41B7-8454-2FE57137C774}" dt="2025-04-04T11:29:08.843" v="1"/>
        <pc:sldMkLst>
          <pc:docMk/>
          <pc:sldMk cId="1249431804" sldId="355"/>
        </pc:sldMkLst>
      </pc:sldChg>
      <pc:sldChg chg="add">
        <pc:chgData name="Hélio JT. Dias" userId="aaa1fffb-58e7-401b-8324-03aa69cdb360" providerId="ADAL" clId="{ADBAF532-1018-41B7-8454-2FE57137C774}" dt="2025-04-04T11:29:08.843" v="1"/>
        <pc:sldMkLst>
          <pc:docMk/>
          <pc:sldMk cId="2102950438" sldId="356"/>
        </pc:sldMkLst>
      </pc:sldChg>
      <pc:sldChg chg="add">
        <pc:chgData name="Hélio JT. Dias" userId="aaa1fffb-58e7-401b-8324-03aa69cdb360" providerId="ADAL" clId="{ADBAF532-1018-41B7-8454-2FE57137C774}" dt="2025-04-04T11:29:08.843" v="1"/>
        <pc:sldMkLst>
          <pc:docMk/>
          <pc:sldMk cId="270920663" sldId="357"/>
        </pc:sldMkLst>
      </pc:sldChg>
      <pc:sldChg chg="add">
        <pc:chgData name="Hélio JT. Dias" userId="aaa1fffb-58e7-401b-8324-03aa69cdb360" providerId="ADAL" clId="{ADBAF532-1018-41B7-8454-2FE57137C774}" dt="2025-04-04T11:29:08.843" v="1"/>
        <pc:sldMkLst>
          <pc:docMk/>
          <pc:sldMk cId="1588909717" sldId="358"/>
        </pc:sldMkLst>
      </pc:sldChg>
      <pc:sldChg chg="add">
        <pc:chgData name="Hélio JT. Dias" userId="aaa1fffb-58e7-401b-8324-03aa69cdb360" providerId="ADAL" clId="{ADBAF532-1018-41B7-8454-2FE57137C774}" dt="2025-04-04T11:29:08.843" v="1"/>
        <pc:sldMkLst>
          <pc:docMk/>
          <pc:sldMk cId="3381725563" sldId="359"/>
        </pc:sldMkLst>
      </pc:sldChg>
      <pc:sldChg chg="add">
        <pc:chgData name="Hélio JT. Dias" userId="aaa1fffb-58e7-401b-8324-03aa69cdb360" providerId="ADAL" clId="{ADBAF532-1018-41B7-8454-2FE57137C774}" dt="2025-04-04T11:29:08.843" v="1"/>
        <pc:sldMkLst>
          <pc:docMk/>
          <pc:sldMk cId="2466934350" sldId="360"/>
        </pc:sldMkLst>
      </pc:sldChg>
      <pc:sldChg chg="add">
        <pc:chgData name="Hélio JT. Dias" userId="aaa1fffb-58e7-401b-8324-03aa69cdb360" providerId="ADAL" clId="{ADBAF532-1018-41B7-8454-2FE57137C774}" dt="2025-04-04T11:29:08.843" v="1"/>
        <pc:sldMkLst>
          <pc:docMk/>
          <pc:sldMk cId="2045641393" sldId="361"/>
        </pc:sldMkLst>
      </pc:sldChg>
      <pc:sldChg chg="add">
        <pc:chgData name="Hélio JT. Dias" userId="aaa1fffb-58e7-401b-8324-03aa69cdb360" providerId="ADAL" clId="{ADBAF532-1018-41B7-8454-2FE57137C774}" dt="2025-04-04T11:29:08.843" v="1"/>
        <pc:sldMkLst>
          <pc:docMk/>
          <pc:sldMk cId="1866995097" sldId="362"/>
        </pc:sldMkLst>
      </pc:sldChg>
      <pc:sldChg chg="add">
        <pc:chgData name="Hélio JT. Dias" userId="aaa1fffb-58e7-401b-8324-03aa69cdb360" providerId="ADAL" clId="{ADBAF532-1018-41B7-8454-2FE57137C774}" dt="2025-04-04T11:29:08.843" v="1"/>
        <pc:sldMkLst>
          <pc:docMk/>
          <pc:sldMk cId="2135448972" sldId="363"/>
        </pc:sldMkLst>
      </pc:sldChg>
      <pc:sldChg chg="add">
        <pc:chgData name="Hélio JT. Dias" userId="aaa1fffb-58e7-401b-8324-03aa69cdb360" providerId="ADAL" clId="{ADBAF532-1018-41B7-8454-2FE57137C774}" dt="2025-04-04T11:29:08.843" v="1"/>
        <pc:sldMkLst>
          <pc:docMk/>
          <pc:sldMk cId="1973264372" sldId="364"/>
        </pc:sldMkLst>
      </pc:sldChg>
      <pc:sldChg chg="add">
        <pc:chgData name="Hélio JT. Dias" userId="aaa1fffb-58e7-401b-8324-03aa69cdb360" providerId="ADAL" clId="{ADBAF532-1018-41B7-8454-2FE57137C774}" dt="2025-04-04T11:29:08.843" v="1"/>
        <pc:sldMkLst>
          <pc:docMk/>
          <pc:sldMk cId="3838768791" sldId="365"/>
        </pc:sldMkLst>
      </pc:sldChg>
      <pc:sldChg chg="add">
        <pc:chgData name="Hélio JT. Dias" userId="aaa1fffb-58e7-401b-8324-03aa69cdb360" providerId="ADAL" clId="{ADBAF532-1018-41B7-8454-2FE57137C774}" dt="2025-04-04T11:29:08.843" v="1"/>
        <pc:sldMkLst>
          <pc:docMk/>
          <pc:sldMk cId="2397880932" sldId="366"/>
        </pc:sldMkLst>
      </pc:sldChg>
      <pc:sldChg chg="add">
        <pc:chgData name="Hélio JT. Dias" userId="aaa1fffb-58e7-401b-8324-03aa69cdb360" providerId="ADAL" clId="{ADBAF532-1018-41B7-8454-2FE57137C774}" dt="2025-04-04T11:29:08.843" v="1"/>
        <pc:sldMkLst>
          <pc:docMk/>
          <pc:sldMk cId="2779459792" sldId="367"/>
        </pc:sldMkLst>
      </pc:sldChg>
      <pc:sldChg chg="add">
        <pc:chgData name="Hélio JT. Dias" userId="aaa1fffb-58e7-401b-8324-03aa69cdb360" providerId="ADAL" clId="{ADBAF532-1018-41B7-8454-2FE57137C774}" dt="2025-04-04T11:29:08.843" v="1"/>
        <pc:sldMkLst>
          <pc:docMk/>
          <pc:sldMk cId="2564546984" sldId="368"/>
        </pc:sldMkLst>
      </pc:sldChg>
      <pc:sldChg chg="add">
        <pc:chgData name="Hélio JT. Dias" userId="aaa1fffb-58e7-401b-8324-03aa69cdb360" providerId="ADAL" clId="{ADBAF532-1018-41B7-8454-2FE57137C774}" dt="2025-04-04T11:29:08.843" v="1"/>
        <pc:sldMkLst>
          <pc:docMk/>
          <pc:sldMk cId="1843935865" sldId="369"/>
        </pc:sldMkLst>
      </pc:sldChg>
      <pc:sldChg chg="add">
        <pc:chgData name="Hélio JT. Dias" userId="aaa1fffb-58e7-401b-8324-03aa69cdb360" providerId="ADAL" clId="{ADBAF532-1018-41B7-8454-2FE57137C774}" dt="2025-04-04T11:29:08.843" v="1"/>
        <pc:sldMkLst>
          <pc:docMk/>
          <pc:sldMk cId="909890048" sldId="370"/>
        </pc:sldMkLst>
      </pc:sldChg>
      <pc:sldChg chg="add">
        <pc:chgData name="Hélio JT. Dias" userId="aaa1fffb-58e7-401b-8324-03aa69cdb360" providerId="ADAL" clId="{ADBAF532-1018-41B7-8454-2FE57137C774}" dt="2025-04-04T11:29:08.843" v="1"/>
        <pc:sldMkLst>
          <pc:docMk/>
          <pc:sldMk cId="2323529582" sldId="371"/>
        </pc:sldMkLst>
      </pc:sldChg>
      <pc:sldChg chg="add">
        <pc:chgData name="Hélio JT. Dias" userId="aaa1fffb-58e7-401b-8324-03aa69cdb360" providerId="ADAL" clId="{ADBAF532-1018-41B7-8454-2FE57137C774}" dt="2025-04-04T11:29:08.843" v="1"/>
        <pc:sldMkLst>
          <pc:docMk/>
          <pc:sldMk cId="3517773276" sldId="372"/>
        </pc:sldMkLst>
      </pc:sldChg>
      <pc:sldChg chg="add">
        <pc:chgData name="Hélio JT. Dias" userId="aaa1fffb-58e7-401b-8324-03aa69cdb360" providerId="ADAL" clId="{ADBAF532-1018-41B7-8454-2FE57137C774}" dt="2025-04-04T11:29:08.843" v="1"/>
        <pc:sldMkLst>
          <pc:docMk/>
          <pc:sldMk cId="3276584783" sldId="373"/>
        </pc:sldMkLst>
      </pc:sldChg>
      <pc:sldChg chg="add">
        <pc:chgData name="Hélio JT. Dias" userId="aaa1fffb-58e7-401b-8324-03aa69cdb360" providerId="ADAL" clId="{ADBAF532-1018-41B7-8454-2FE57137C774}" dt="2025-04-04T11:29:08.843" v="1"/>
        <pc:sldMkLst>
          <pc:docMk/>
          <pc:sldMk cId="2709883130" sldId="374"/>
        </pc:sldMkLst>
      </pc:sldChg>
      <pc:sldChg chg="add">
        <pc:chgData name="Hélio JT. Dias" userId="aaa1fffb-58e7-401b-8324-03aa69cdb360" providerId="ADAL" clId="{ADBAF532-1018-41B7-8454-2FE57137C774}" dt="2025-04-04T11:29:08.843" v="1"/>
        <pc:sldMkLst>
          <pc:docMk/>
          <pc:sldMk cId="2700628595" sldId="375"/>
        </pc:sldMkLst>
      </pc:sldChg>
      <pc:sldChg chg="add">
        <pc:chgData name="Hélio JT. Dias" userId="aaa1fffb-58e7-401b-8324-03aa69cdb360" providerId="ADAL" clId="{ADBAF532-1018-41B7-8454-2FE57137C774}" dt="2025-04-04T11:29:08.843" v="1"/>
        <pc:sldMkLst>
          <pc:docMk/>
          <pc:sldMk cId="2062005643" sldId="376"/>
        </pc:sldMkLst>
      </pc:sldChg>
      <pc:sldChg chg="add">
        <pc:chgData name="Hélio JT. Dias" userId="aaa1fffb-58e7-401b-8324-03aa69cdb360" providerId="ADAL" clId="{ADBAF532-1018-41B7-8454-2FE57137C774}" dt="2025-04-04T11:29:08.843" v="1"/>
        <pc:sldMkLst>
          <pc:docMk/>
          <pc:sldMk cId="3871778627" sldId="377"/>
        </pc:sldMkLst>
      </pc:sldChg>
      <pc:sldChg chg="add">
        <pc:chgData name="Hélio JT. Dias" userId="aaa1fffb-58e7-401b-8324-03aa69cdb360" providerId="ADAL" clId="{ADBAF532-1018-41B7-8454-2FE57137C774}" dt="2025-04-04T11:29:08.843" v="1"/>
        <pc:sldMkLst>
          <pc:docMk/>
          <pc:sldMk cId="1365627738" sldId="378"/>
        </pc:sldMkLst>
      </pc:sldChg>
      <pc:sldChg chg="add">
        <pc:chgData name="Hélio JT. Dias" userId="aaa1fffb-58e7-401b-8324-03aa69cdb360" providerId="ADAL" clId="{ADBAF532-1018-41B7-8454-2FE57137C774}" dt="2025-04-04T11:29:08.843" v="1"/>
        <pc:sldMkLst>
          <pc:docMk/>
          <pc:sldMk cId="3126942150" sldId="379"/>
        </pc:sldMkLst>
      </pc:sldChg>
      <pc:sldChg chg="add">
        <pc:chgData name="Hélio JT. Dias" userId="aaa1fffb-58e7-401b-8324-03aa69cdb360" providerId="ADAL" clId="{ADBAF532-1018-41B7-8454-2FE57137C774}" dt="2025-04-04T11:29:08.843" v="1"/>
        <pc:sldMkLst>
          <pc:docMk/>
          <pc:sldMk cId="3122443848" sldId="380"/>
        </pc:sldMkLst>
      </pc:sldChg>
      <pc:sldChg chg="add">
        <pc:chgData name="Hélio JT. Dias" userId="aaa1fffb-58e7-401b-8324-03aa69cdb360" providerId="ADAL" clId="{ADBAF532-1018-41B7-8454-2FE57137C774}" dt="2025-04-04T11:29:08.843" v="1"/>
        <pc:sldMkLst>
          <pc:docMk/>
          <pc:sldMk cId="1613737206" sldId="381"/>
        </pc:sldMkLst>
      </pc:sldChg>
      <pc:sldChg chg="add">
        <pc:chgData name="Hélio JT. Dias" userId="aaa1fffb-58e7-401b-8324-03aa69cdb360" providerId="ADAL" clId="{ADBAF532-1018-41B7-8454-2FE57137C774}" dt="2025-04-04T11:29:08.843" v="1"/>
        <pc:sldMkLst>
          <pc:docMk/>
          <pc:sldMk cId="4266262642" sldId="382"/>
        </pc:sldMkLst>
      </pc:sldChg>
      <pc:sldChg chg="add">
        <pc:chgData name="Hélio JT. Dias" userId="aaa1fffb-58e7-401b-8324-03aa69cdb360" providerId="ADAL" clId="{ADBAF532-1018-41B7-8454-2FE57137C774}" dt="2025-04-04T11:29:08.843" v="1"/>
        <pc:sldMkLst>
          <pc:docMk/>
          <pc:sldMk cId="612346036" sldId="383"/>
        </pc:sldMkLst>
      </pc:sldChg>
      <pc:sldChg chg="add">
        <pc:chgData name="Hélio JT. Dias" userId="aaa1fffb-58e7-401b-8324-03aa69cdb360" providerId="ADAL" clId="{ADBAF532-1018-41B7-8454-2FE57137C774}" dt="2025-04-04T11:29:08.843" v="1"/>
        <pc:sldMkLst>
          <pc:docMk/>
          <pc:sldMk cId="721387500" sldId="384"/>
        </pc:sldMkLst>
      </pc:sldChg>
      <pc:sldChg chg="add">
        <pc:chgData name="Hélio JT. Dias" userId="aaa1fffb-58e7-401b-8324-03aa69cdb360" providerId="ADAL" clId="{ADBAF532-1018-41B7-8454-2FE57137C774}" dt="2025-04-04T11:29:08.843" v="1"/>
        <pc:sldMkLst>
          <pc:docMk/>
          <pc:sldMk cId="3662479764" sldId="385"/>
        </pc:sldMkLst>
      </pc:sldChg>
      <pc:sldChg chg="add">
        <pc:chgData name="Hélio JT. Dias" userId="aaa1fffb-58e7-401b-8324-03aa69cdb360" providerId="ADAL" clId="{ADBAF532-1018-41B7-8454-2FE57137C774}" dt="2025-04-04T11:29:08.843" v="1"/>
        <pc:sldMkLst>
          <pc:docMk/>
          <pc:sldMk cId="2979363138" sldId="386"/>
        </pc:sldMkLst>
      </pc:sldChg>
      <pc:sldChg chg="add">
        <pc:chgData name="Hélio JT. Dias" userId="aaa1fffb-58e7-401b-8324-03aa69cdb360" providerId="ADAL" clId="{ADBAF532-1018-41B7-8454-2FE57137C774}" dt="2025-04-04T11:29:08.843" v="1"/>
        <pc:sldMkLst>
          <pc:docMk/>
          <pc:sldMk cId="938111112" sldId="387"/>
        </pc:sldMkLst>
      </pc:sldChg>
      <pc:sldChg chg="add">
        <pc:chgData name="Hélio JT. Dias" userId="aaa1fffb-58e7-401b-8324-03aa69cdb360" providerId="ADAL" clId="{ADBAF532-1018-41B7-8454-2FE57137C774}" dt="2025-04-04T11:29:08.843" v="1"/>
        <pc:sldMkLst>
          <pc:docMk/>
          <pc:sldMk cId="2421906680" sldId="388"/>
        </pc:sldMkLst>
      </pc:sldChg>
      <pc:sldChg chg="add">
        <pc:chgData name="Hélio JT. Dias" userId="aaa1fffb-58e7-401b-8324-03aa69cdb360" providerId="ADAL" clId="{ADBAF532-1018-41B7-8454-2FE57137C774}" dt="2025-04-04T11:29:08.843" v="1"/>
        <pc:sldMkLst>
          <pc:docMk/>
          <pc:sldMk cId="2848861046" sldId="389"/>
        </pc:sldMkLst>
      </pc:sldChg>
      <pc:sldChg chg="add">
        <pc:chgData name="Hélio JT. Dias" userId="aaa1fffb-58e7-401b-8324-03aa69cdb360" providerId="ADAL" clId="{ADBAF532-1018-41B7-8454-2FE57137C774}" dt="2025-04-04T11:29:08.843" v="1"/>
        <pc:sldMkLst>
          <pc:docMk/>
          <pc:sldMk cId="3566839328" sldId="390"/>
        </pc:sldMkLst>
      </pc:sldChg>
      <pc:sldChg chg="add">
        <pc:chgData name="Hélio JT. Dias" userId="aaa1fffb-58e7-401b-8324-03aa69cdb360" providerId="ADAL" clId="{ADBAF532-1018-41B7-8454-2FE57137C774}" dt="2025-04-04T11:29:08.843" v="1"/>
        <pc:sldMkLst>
          <pc:docMk/>
          <pc:sldMk cId="901849478" sldId="391"/>
        </pc:sldMkLst>
      </pc:sldChg>
      <pc:sldChg chg="add">
        <pc:chgData name="Hélio JT. Dias" userId="aaa1fffb-58e7-401b-8324-03aa69cdb360" providerId="ADAL" clId="{ADBAF532-1018-41B7-8454-2FE57137C774}" dt="2025-04-04T11:29:08.843" v="1"/>
        <pc:sldMkLst>
          <pc:docMk/>
          <pc:sldMk cId="1452852678" sldId="392"/>
        </pc:sldMkLst>
      </pc:sldChg>
      <pc:sldChg chg="add">
        <pc:chgData name="Hélio JT. Dias" userId="aaa1fffb-58e7-401b-8324-03aa69cdb360" providerId="ADAL" clId="{ADBAF532-1018-41B7-8454-2FE57137C774}" dt="2025-04-04T11:29:08.843" v="1"/>
        <pc:sldMkLst>
          <pc:docMk/>
          <pc:sldMk cId="1673164964" sldId="393"/>
        </pc:sldMkLst>
      </pc:sldChg>
      <pc:sldChg chg="add">
        <pc:chgData name="Hélio JT. Dias" userId="aaa1fffb-58e7-401b-8324-03aa69cdb360" providerId="ADAL" clId="{ADBAF532-1018-41B7-8454-2FE57137C774}" dt="2025-04-04T11:29:08.843" v="1"/>
        <pc:sldMkLst>
          <pc:docMk/>
          <pc:sldMk cId="1914272124" sldId="394"/>
        </pc:sldMkLst>
      </pc:sldChg>
      <pc:sldChg chg="add">
        <pc:chgData name="Hélio JT. Dias" userId="aaa1fffb-58e7-401b-8324-03aa69cdb360" providerId="ADAL" clId="{ADBAF532-1018-41B7-8454-2FE57137C774}" dt="2025-04-04T11:29:08.843" v="1"/>
        <pc:sldMkLst>
          <pc:docMk/>
          <pc:sldMk cId="4113658088" sldId="395"/>
        </pc:sldMkLst>
      </pc:sldChg>
      <pc:sldChg chg="add">
        <pc:chgData name="Hélio JT. Dias" userId="aaa1fffb-58e7-401b-8324-03aa69cdb360" providerId="ADAL" clId="{ADBAF532-1018-41B7-8454-2FE57137C774}" dt="2025-04-04T11:29:08.843" v="1"/>
        <pc:sldMkLst>
          <pc:docMk/>
          <pc:sldMk cId="3357241610" sldId="396"/>
        </pc:sldMkLst>
      </pc:sldChg>
      <pc:sldChg chg="add">
        <pc:chgData name="Hélio JT. Dias" userId="aaa1fffb-58e7-401b-8324-03aa69cdb360" providerId="ADAL" clId="{ADBAF532-1018-41B7-8454-2FE57137C774}" dt="2025-04-04T11:29:08.843" v="1"/>
        <pc:sldMkLst>
          <pc:docMk/>
          <pc:sldMk cId="1533650835" sldId="397"/>
        </pc:sldMkLst>
      </pc:sldChg>
      <pc:sldChg chg="add">
        <pc:chgData name="Hélio JT. Dias" userId="aaa1fffb-58e7-401b-8324-03aa69cdb360" providerId="ADAL" clId="{ADBAF532-1018-41B7-8454-2FE57137C774}" dt="2025-04-04T11:30:09.701" v="2"/>
        <pc:sldMkLst>
          <pc:docMk/>
          <pc:sldMk cId="1354581221" sldId="398"/>
        </pc:sldMkLst>
      </pc:sldChg>
      <pc:sldChg chg="add">
        <pc:chgData name="Hélio JT. Dias" userId="aaa1fffb-58e7-401b-8324-03aa69cdb360" providerId="ADAL" clId="{ADBAF532-1018-41B7-8454-2FE57137C774}" dt="2025-04-04T11:30:09.701" v="2"/>
        <pc:sldMkLst>
          <pc:docMk/>
          <pc:sldMk cId="39785647" sldId="399"/>
        </pc:sldMkLst>
      </pc:sldChg>
      <pc:sldChg chg="add">
        <pc:chgData name="Hélio JT. Dias" userId="aaa1fffb-58e7-401b-8324-03aa69cdb360" providerId="ADAL" clId="{ADBAF532-1018-41B7-8454-2FE57137C774}" dt="2025-04-04T11:30:09.701" v="2"/>
        <pc:sldMkLst>
          <pc:docMk/>
          <pc:sldMk cId="2796745319" sldId="400"/>
        </pc:sldMkLst>
      </pc:sldChg>
      <pc:sldChg chg="add">
        <pc:chgData name="Hélio JT. Dias" userId="aaa1fffb-58e7-401b-8324-03aa69cdb360" providerId="ADAL" clId="{ADBAF532-1018-41B7-8454-2FE57137C774}" dt="2025-04-04T11:30:09.701" v="2"/>
        <pc:sldMkLst>
          <pc:docMk/>
          <pc:sldMk cId="155115853" sldId="401"/>
        </pc:sldMkLst>
      </pc:sldChg>
      <pc:sldChg chg="add">
        <pc:chgData name="Hélio JT. Dias" userId="aaa1fffb-58e7-401b-8324-03aa69cdb360" providerId="ADAL" clId="{ADBAF532-1018-41B7-8454-2FE57137C774}" dt="2025-04-04T11:30:09.701" v="2"/>
        <pc:sldMkLst>
          <pc:docMk/>
          <pc:sldMk cId="2236852189" sldId="402"/>
        </pc:sldMkLst>
      </pc:sldChg>
      <pc:sldChg chg="add">
        <pc:chgData name="Hélio JT. Dias" userId="aaa1fffb-58e7-401b-8324-03aa69cdb360" providerId="ADAL" clId="{ADBAF532-1018-41B7-8454-2FE57137C774}" dt="2025-04-04T11:30:09.701" v="2"/>
        <pc:sldMkLst>
          <pc:docMk/>
          <pc:sldMk cId="2881631251" sldId="403"/>
        </pc:sldMkLst>
      </pc:sldChg>
      <pc:sldChg chg="add">
        <pc:chgData name="Hélio JT. Dias" userId="aaa1fffb-58e7-401b-8324-03aa69cdb360" providerId="ADAL" clId="{ADBAF532-1018-41B7-8454-2FE57137C774}" dt="2025-04-04T11:30:09.701" v="2"/>
        <pc:sldMkLst>
          <pc:docMk/>
          <pc:sldMk cId="2221421732" sldId="404"/>
        </pc:sldMkLst>
      </pc:sldChg>
      <pc:sldChg chg="add">
        <pc:chgData name="Hélio JT. Dias" userId="aaa1fffb-58e7-401b-8324-03aa69cdb360" providerId="ADAL" clId="{ADBAF532-1018-41B7-8454-2FE57137C774}" dt="2025-04-04T11:30:09.701" v="2"/>
        <pc:sldMkLst>
          <pc:docMk/>
          <pc:sldMk cId="1315546842" sldId="405"/>
        </pc:sldMkLst>
      </pc:sldChg>
      <pc:sldChg chg="add">
        <pc:chgData name="Hélio JT. Dias" userId="aaa1fffb-58e7-401b-8324-03aa69cdb360" providerId="ADAL" clId="{ADBAF532-1018-41B7-8454-2FE57137C774}" dt="2025-04-04T11:30:09.701" v="2"/>
        <pc:sldMkLst>
          <pc:docMk/>
          <pc:sldMk cId="2116924911" sldId="406"/>
        </pc:sldMkLst>
      </pc:sldChg>
      <pc:sldChg chg="add">
        <pc:chgData name="Hélio JT. Dias" userId="aaa1fffb-58e7-401b-8324-03aa69cdb360" providerId="ADAL" clId="{ADBAF532-1018-41B7-8454-2FE57137C774}" dt="2025-04-04T11:30:09.701" v="2"/>
        <pc:sldMkLst>
          <pc:docMk/>
          <pc:sldMk cId="3400695883" sldId="407"/>
        </pc:sldMkLst>
      </pc:sldChg>
      <pc:sldChg chg="add">
        <pc:chgData name="Hélio JT. Dias" userId="aaa1fffb-58e7-401b-8324-03aa69cdb360" providerId="ADAL" clId="{ADBAF532-1018-41B7-8454-2FE57137C774}" dt="2025-04-04T11:30:09.701" v="2"/>
        <pc:sldMkLst>
          <pc:docMk/>
          <pc:sldMk cId="2416991715" sldId="408"/>
        </pc:sldMkLst>
      </pc:sldChg>
      <pc:sldChg chg="add">
        <pc:chgData name="Hélio JT. Dias" userId="aaa1fffb-58e7-401b-8324-03aa69cdb360" providerId="ADAL" clId="{ADBAF532-1018-41B7-8454-2FE57137C774}" dt="2025-04-04T11:30:09.701" v="2"/>
        <pc:sldMkLst>
          <pc:docMk/>
          <pc:sldMk cId="908905819" sldId="409"/>
        </pc:sldMkLst>
      </pc:sldChg>
      <pc:sldChg chg="add">
        <pc:chgData name="Hélio JT. Dias" userId="aaa1fffb-58e7-401b-8324-03aa69cdb360" providerId="ADAL" clId="{ADBAF532-1018-41B7-8454-2FE57137C774}" dt="2025-04-04T11:30:09.701" v="2"/>
        <pc:sldMkLst>
          <pc:docMk/>
          <pc:sldMk cId="4114734019" sldId="410"/>
        </pc:sldMkLst>
      </pc:sldChg>
      <pc:sldChg chg="add">
        <pc:chgData name="Hélio JT. Dias" userId="aaa1fffb-58e7-401b-8324-03aa69cdb360" providerId="ADAL" clId="{ADBAF532-1018-41B7-8454-2FE57137C774}" dt="2025-04-04T11:30:09.701" v="2"/>
        <pc:sldMkLst>
          <pc:docMk/>
          <pc:sldMk cId="3380314018" sldId="411"/>
        </pc:sldMkLst>
      </pc:sldChg>
      <pc:sldChg chg="add">
        <pc:chgData name="Hélio JT. Dias" userId="aaa1fffb-58e7-401b-8324-03aa69cdb360" providerId="ADAL" clId="{ADBAF532-1018-41B7-8454-2FE57137C774}" dt="2025-04-04T11:32:23.491" v="3"/>
        <pc:sldMkLst>
          <pc:docMk/>
          <pc:sldMk cId="1982563650" sldId="412"/>
        </pc:sldMkLst>
      </pc:sldChg>
      <pc:sldChg chg="add">
        <pc:chgData name="Hélio JT. Dias" userId="aaa1fffb-58e7-401b-8324-03aa69cdb360" providerId="ADAL" clId="{ADBAF532-1018-41B7-8454-2FE57137C774}" dt="2025-04-04T11:30:09.701" v="2"/>
        <pc:sldMkLst>
          <pc:docMk/>
          <pc:sldMk cId="2320238276" sldId="413"/>
        </pc:sldMkLst>
      </pc:sldChg>
      <pc:sldChg chg="add">
        <pc:chgData name="Hélio JT. Dias" userId="aaa1fffb-58e7-401b-8324-03aa69cdb360" providerId="ADAL" clId="{ADBAF532-1018-41B7-8454-2FE57137C774}" dt="2025-04-04T11:32:23.491" v="3"/>
        <pc:sldMkLst>
          <pc:docMk/>
          <pc:sldMk cId="3631293203" sldId="414"/>
        </pc:sldMkLst>
      </pc:sldChg>
      <pc:sldChg chg="add">
        <pc:chgData name="Hélio JT. Dias" userId="aaa1fffb-58e7-401b-8324-03aa69cdb360" providerId="ADAL" clId="{ADBAF532-1018-41B7-8454-2FE57137C774}" dt="2025-04-04T11:32:23.491" v="3"/>
        <pc:sldMkLst>
          <pc:docMk/>
          <pc:sldMk cId="1678112350" sldId="415"/>
        </pc:sldMkLst>
      </pc:sldChg>
      <pc:sldChg chg="add">
        <pc:chgData name="Hélio JT. Dias" userId="aaa1fffb-58e7-401b-8324-03aa69cdb360" providerId="ADAL" clId="{ADBAF532-1018-41B7-8454-2FE57137C774}" dt="2025-04-04T11:32:23.491" v="3"/>
        <pc:sldMkLst>
          <pc:docMk/>
          <pc:sldMk cId="3144946650" sldId="416"/>
        </pc:sldMkLst>
      </pc:sldChg>
      <pc:sldChg chg="add">
        <pc:chgData name="Hélio JT. Dias" userId="aaa1fffb-58e7-401b-8324-03aa69cdb360" providerId="ADAL" clId="{ADBAF532-1018-41B7-8454-2FE57137C774}" dt="2025-04-04T11:32:23.491" v="3"/>
        <pc:sldMkLst>
          <pc:docMk/>
          <pc:sldMk cId="2974574121" sldId="417"/>
        </pc:sldMkLst>
      </pc:sldChg>
      <pc:sldChg chg="add">
        <pc:chgData name="Hélio JT. Dias" userId="aaa1fffb-58e7-401b-8324-03aa69cdb360" providerId="ADAL" clId="{ADBAF532-1018-41B7-8454-2FE57137C774}" dt="2025-04-04T11:32:23.491" v="3"/>
        <pc:sldMkLst>
          <pc:docMk/>
          <pc:sldMk cId="1036600648" sldId="420"/>
        </pc:sldMkLst>
      </pc:sldChg>
      <pc:sldChg chg="add">
        <pc:chgData name="Hélio JT. Dias" userId="aaa1fffb-58e7-401b-8324-03aa69cdb360" providerId="ADAL" clId="{ADBAF532-1018-41B7-8454-2FE57137C774}" dt="2025-04-04T11:32:23.491" v="3"/>
        <pc:sldMkLst>
          <pc:docMk/>
          <pc:sldMk cId="2051555382" sldId="421"/>
        </pc:sldMkLst>
      </pc:sldChg>
      <pc:sldChg chg="add">
        <pc:chgData name="Hélio JT. Dias" userId="aaa1fffb-58e7-401b-8324-03aa69cdb360" providerId="ADAL" clId="{ADBAF532-1018-41B7-8454-2FE57137C774}" dt="2025-04-04T11:32:23.491" v="3"/>
        <pc:sldMkLst>
          <pc:docMk/>
          <pc:sldMk cId="2292073832" sldId="423"/>
        </pc:sldMkLst>
      </pc:sldChg>
      <pc:sldChg chg="add">
        <pc:chgData name="Hélio JT. Dias" userId="aaa1fffb-58e7-401b-8324-03aa69cdb360" providerId="ADAL" clId="{ADBAF532-1018-41B7-8454-2FE57137C774}" dt="2025-04-04T11:32:23.491" v="3"/>
        <pc:sldMkLst>
          <pc:docMk/>
          <pc:sldMk cId="3702478775" sldId="425"/>
        </pc:sldMkLst>
      </pc:sldChg>
      <pc:sldChg chg="add">
        <pc:chgData name="Hélio JT. Dias" userId="aaa1fffb-58e7-401b-8324-03aa69cdb360" providerId="ADAL" clId="{ADBAF532-1018-41B7-8454-2FE57137C774}" dt="2025-04-04T11:32:23.491" v="3"/>
        <pc:sldMkLst>
          <pc:docMk/>
          <pc:sldMk cId="576158035" sldId="426"/>
        </pc:sldMkLst>
      </pc:sldChg>
      <pc:sldChg chg="add">
        <pc:chgData name="Hélio JT. Dias" userId="aaa1fffb-58e7-401b-8324-03aa69cdb360" providerId="ADAL" clId="{ADBAF532-1018-41B7-8454-2FE57137C774}" dt="2025-04-04T11:32:23.491" v="3"/>
        <pc:sldMkLst>
          <pc:docMk/>
          <pc:sldMk cId="3860281182" sldId="427"/>
        </pc:sldMkLst>
      </pc:sldChg>
      <pc:sldChg chg="add">
        <pc:chgData name="Hélio JT. Dias" userId="aaa1fffb-58e7-401b-8324-03aa69cdb360" providerId="ADAL" clId="{ADBAF532-1018-41B7-8454-2FE57137C774}" dt="2025-04-04T11:32:23.491" v="3"/>
        <pc:sldMkLst>
          <pc:docMk/>
          <pc:sldMk cId="155153025" sldId="428"/>
        </pc:sldMkLst>
      </pc:sldChg>
      <pc:sldChg chg="add">
        <pc:chgData name="Hélio JT. Dias" userId="aaa1fffb-58e7-401b-8324-03aa69cdb360" providerId="ADAL" clId="{ADBAF532-1018-41B7-8454-2FE57137C774}" dt="2025-04-04T11:32:23.491" v="3"/>
        <pc:sldMkLst>
          <pc:docMk/>
          <pc:sldMk cId="2608802821" sldId="429"/>
        </pc:sldMkLst>
      </pc:sldChg>
      <pc:sldChg chg="add">
        <pc:chgData name="Hélio JT. Dias" userId="aaa1fffb-58e7-401b-8324-03aa69cdb360" providerId="ADAL" clId="{ADBAF532-1018-41B7-8454-2FE57137C774}" dt="2025-04-04T11:32:58.024" v="4"/>
        <pc:sldMkLst>
          <pc:docMk/>
          <pc:sldMk cId="1318943231" sldId="430"/>
        </pc:sldMkLst>
      </pc:sldChg>
      <pc:sldChg chg="add">
        <pc:chgData name="Hélio JT. Dias" userId="aaa1fffb-58e7-401b-8324-03aa69cdb360" providerId="ADAL" clId="{ADBAF532-1018-41B7-8454-2FE57137C774}" dt="2025-04-04T11:32:23.491" v="3"/>
        <pc:sldMkLst>
          <pc:docMk/>
          <pc:sldMk cId="3977494316" sldId="432"/>
        </pc:sldMkLst>
      </pc:sldChg>
      <pc:sldChg chg="add">
        <pc:chgData name="Hélio JT. Dias" userId="aaa1fffb-58e7-401b-8324-03aa69cdb360" providerId="ADAL" clId="{ADBAF532-1018-41B7-8454-2FE57137C774}" dt="2025-04-04T11:32:23.491" v="3"/>
        <pc:sldMkLst>
          <pc:docMk/>
          <pc:sldMk cId="1254193724" sldId="433"/>
        </pc:sldMkLst>
      </pc:sldChg>
      <pc:sldChg chg="add">
        <pc:chgData name="Hélio JT. Dias" userId="aaa1fffb-58e7-401b-8324-03aa69cdb360" providerId="ADAL" clId="{ADBAF532-1018-41B7-8454-2FE57137C774}" dt="2025-04-04T11:32:58.024" v="4"/>
        <pc:sldMkLst>
          <pc:docMk/>
          <pc:sldMk cId="2298149561" sldId="434"/>
        </pc:sldMkLst>
      </pc:sldChg>
      <pc:sldChg chg="add">
        <pc:chgData name="Hélio JT. Dias" userId="aaa1fffb-58e7-401b-8324-03aa69cdb360" providerId="ADAL" clId="{ADBAF532-1018-41B7-8454-2FE57137C774}" dt="2025-04-04T11:32:58.024" v="4"/>
        <pc:sldMkLst>
          <pc:docMk/>
          <pc:sldMk cId="2459159100" sldId="435"/>
        </pc:sldMkLst>
      </pc:sldChg>
      <pc:sldChg chg="add">
        <pc:chgData name="Hélio JT. Dias" userId="aaa1fffb-58e7-401b-8324-03aa69cdb360" providerId="ADAL" clId="{ADBAF532-1018-41B7-8454-2FE57137C774}" dt="2025-04-04T11:32:23.491" v="3"/>
        <pc:sldMkLst>
          <pc:docMk/>
          <pc:sldMk cId="891950992" sldId="436"/>
        </pc:sldMkLst>
      </pc:sldChg>
      <pc:sldChg chg="add">
        <pc:chgData name="Hélio JT. Dias" userId="aaa1fffb-58e7-401b-8324-03aa69cdb360" providerId="ADAL" clId="{ADBAF532-1018-41B7-8454-2FE57137C774}" dt="2025-04-04T11:32:58.024" v="4"/>
        <pc:sldMkLst>
          <pc:docMk/>
          <pc:sldMk cId="919610475" sldId="437"/>
        </pc:sldMkLst>
      </pc:sldChg>
      <pc:sldChg chg="add">
        <pc:chgData name="Hélio JT. Dias" userId="aaa1fffb-58e7-401b-8324-03aa69cdb360" providerId="ADAL" clId="{ADBAF532-1018-41B7-8454-2FE57137C774}" dt="2025-04-04T11:32:23.491" v="3"/>
        <pc:sldMkLst>
          <pc:docMk/>
          <pc:sldMk cId="440740604" sldId="438"/>
        </pc:sldMkLst>
      </pc:sldChg>
      <pc:sldChg chg="add">
        <pc:chgData name="Hélio JT. Dias" userId="aaa1fffb-58e7-401b-8324-03aa69cdb360" providerId="ADAL" clId="{ADBAF532-1018-41B7-8454-2FE57137C774}" dt="2025-04-04T11:32:23.491" v="3"/>
        <pc:sldMkLst>
          <pc:docMk/>
          <pc:sldMk cId="2174837315" sldId="439"/>
        </pc:sldMkLst>
      </pc:sldChg>
      <pc:sldChg chg="add">
        <pc:chgData name="Hélio JT. Dias" userId="aaa1fffb-58e7-401b-8324-03aa69cdb360" providerId="ADAL" clId="{ADBAF532-1018-41B7-8454-2FE57137C774}" dt="2025-04-04T11:32:23.491" v="3"/>
        <pc:sldMkLst>
          <pc:docMk/>
          <pc:sldMk cId="534614033" sldId="440"/>
        </pc:sldMkLst>
      </pc:sldChg>
      <pc:sldChg chg="add">
        <pc:chgData name="Hélio JT. Dias" userId="aaa1fffb-58e7-401b-8324-03aa69cdb360" providerId="ADAL" clId="{ADBAF532-1018-41B7-8454-2FE57137C774}" dt="2025-04-04T11:32:23.491" v="3"/>
        <pc:sldMkLst>
          <pc:docMk/>
          <pc:sldMk cId="1408586805" sldId="441"/>
        </pc:sldMkLst>
      </pc:sldChg>
      <pc:sldChg chg="add">
        <pc:chgData name="Hélio JT. Dias" userId="aaa1fffb-58e7-401b-8324-03aa69cdb360" providerId="ADAL" clId="{ADBAF532-1018-41B7-8454-2FE57137C774}" dt="2025-04-04T11:32:58.024" v="4"/>
        <pc:sldMkLst>
          <pc:docMk/>
          <pc:sldMk cId="2076512810" sldId="442"/>
        </pc:sldMkLst>
      </pc:sldChg>
      <pc:sldChg chg="add">
        <pc:chgData name="Hélio JT. Dias" userId="aaa1fffb-58e7-401b-8324-03aa69cdb360" providerId="ADAL" clId="{ADBAF532-1018-41B7-8454-2FE57137C774}" dt="2025-04-04T11:32:58.024" v="4"/>
        <pc:sldMkLst>
          <pc:docMk/>
          <pc:sldMk cId="1541464135" sldId="443"/>
        </pc:sldMkLst>
      </pc:sldChg>
      <pc:sldChg chg="add">
        <pc:chgData name="Hélio JT. Dias" userId="aaa1fffb-58e7-401b-8324-03aa69cdb360" providerId="ADAL" clId="{ADBAF532-1018-41B7-8454-2FE57137C774}" dt="2025-04-04T11:32:58.024" v="4"/>
        <pc:sldMkLst>
          <pc:docMk/>
          <pc:sldMk cId="3143403600" sldId="444"/>
        </pc:sldMkLst>
      </pc:sldChg>
      <pc:sldChg chg="add">
        <pc:chgData name="Hélio JT. Dias" userId="aaa1fffb-58e7-401b-8324-03aa69cdb360" providerId="ADAL" clId="{ADBAF532-1018-41B7-8454-2FE57137C774}" dt="2025-04-04T11:32:58.024" v="4"/>
        <pc:sldMkLst>
          <pc:docMk/>
          <pc:sldMk cId="2534110245" sldId="446"/>
        </pc:sldMkLst>
      </pc:sldChg>
      <pc:sldChg chg="add">
        <pc:chgData name="Hélio JT. Dias" userId="aaa1fffb-58e7-401b-8324-03aa69cdb360" providerId="ADAL" clId="{ADBAF532-1018-41B7-8454-2FE57137C774}" dt="2025-04-04T11:32:58.024" v="4"/>
        <pc:sldMkLst>
          <pc:docMk/>
          <pc:sldMk cId="573707207" sldId="447"/>
        </pc:sldMkLst>
      </pc:sldChg>
      <pc:sldChg chg="add">
        <pc:chgData name="Hélio JT. Dias" userId="aaa1fffb-58e7-401b-8324-03aa69cdb360" providerId="ADAL" clId="{ADBAF532-1018-41B7-8454-2FE57137C774}" dt="2025-04-04T11:32:58.024" v="4"/>
        <pc:sldMkLst>
          <pc:docMk/>
          <pc:sldMk cId="2160499758" sldId="448"/>
        </pc:sldMkLst>
      </pc:sldChg>
      <pc:sldChg chg="add">
        <pc:chgData name="Hélio JT. Dias" userId="aaa1fffb-58e7-401b-8324-03aa69cdb360" providerId="ADAL" clId="{ADBAF532-1018-41B7-8454-2FE57137C774}" dt="2025-04-04T11:32:58.024" v="4"/>
        <pc:sldMkLst>
          <pc:docMk/>
          <pc:sldMk cId="2518060568" sldId="449"/>
        </pc:sldMkLst>
      </pc:sldChg>
      <pc:sldChg chg="add">
        <pc:chgData name="Hélio JT. Dias" userId="aaa1fffb-58e7-401b-8324-03aa69cdb360" providerId="ADAL" clId="{ADBAF532-1018-41B7-8454-2FE57137C774}" dt="2025-04-04T11:32:23.491" v="3"/>
        <pc:sldMkLst>
          <pc:docMk/>
          <pc:sldMk cId="231277738" sldId="451"/>
        </pc:sldMkLst>
      </pc:sldChg>
      <pc:sldChg chg="add">
        <pc:chgData name="Hélio JT. Dias" userId="aaa1fffb-58e7-401b-8324-03aa69cdb360" providerId="ADAL" clId="{ADBAF532-1018-41B7-8454-2FE57137C774}" dt="2025-04-04T11:32:23.491" v="3"/>
        <pc:sldMkLst>
          <pc:docMk/>
          <pc:sldMk cId="4130727618" sldId="452"/>
        </pc:sldMkLst>
      </pc:sldChg>
      <pc:sldChg chg="add">
        <pc:chgData name="Hélio JT. Dias" userId="aaa1fffb-58e7-401b-8324-03aa69cdb360" providerId="ADAL" clId="{ADBAF532-1018-41B7-8454-2FE57137C774}" dt="2025-04-04T11:32:23.491" v="3"/>
        <pc:sldMkLst>
          <pc:docMk/>
          <pc:sldMk cId="1613808063" sldId="453"/>
        </pc:sldMkLst>
      </pc:sldChg>
      <pc:sldChg chg="add">
        <pc:chgData name="Hélio JT. Dias" userId="aaa1fffb-58e7-401b-8324-03aa69cdb360" providerId="ADAL" clId="{ADBAF532-1018-41B7-8454-2FE57137C774}" dt="2025-04-04T11:32:23.491" v="3"/>
        <pc:sldMkLst>
          <pc:docMk/>
          <pc:sldMk cId="3604084235" sldId="454"/>
        </pc:sldMkLst>
      </pc:sldChg>
      <pc:sldChg chg="add">
        <pc:chgData name="Hélio JT. Dias" userId="aaa1fffb-58e7-401b-8324-03aa69cdb360" providerId="ADAL" clId="{ADBAF532-1018-41B7-8454-2FE57137C774}" dt="2025-04-04T11:32:58.024" v="4"/>
        <pc:sldMkLst>
          <pc:docMk/>
          <pc:sldMk cId="1690574026" sldId="455"/>
        </pc:sldMkLst>
      </pc:sldChg>
      <pc:sldChg chg="add">
        <pc:chgData name="Hélio JT. Dias" userId="aaa1fffb-58e7-401b-8324-03aa69cdb360" providerId="ADAL" clId="{ADBAF532-1018-41B7-8454-2FE57137C774}" dt="2025-04-04T11:32:58.024" v="4"/>
        <pc:sldMkLst>
          <pc:docMk/>
          <pc:sldMk cId="735526683" sldId="456"/>
        </pc:sldMkLst>
      </pc:sldChg>
      <pc:sldChg chg="add">
        <pc:chgData name="Hélio JT. Dias" userId="aaa1fffb-58e7-401b-8324-03aa69cdb360" providerId="ADAL" clId="{ADBAF532-1018-41B7-8454-2FE57137C774}" dt="2025-04-04T11:32:58.024" v="4"/>
        <pc:sldMkLst>
          <pc:docMk/>
          <pc:sldMk cId="3243853111" sldId="457"/>
        </pc:sldMkLst>
      </pc:sldChg>
      <pc:sldChg chg="add">
        <pc:chgData name="Hélio JT. Dias" userId="aaa1fffb-58e7-401b-8324-03aa69cdb360" providerId="ADAL" clId="{ADBAF532-1018-41B7-8454-2FE57137C774}" dt="2025-04-04T11:32:58.024" v="4"/>
        <pc:sldMkLst>
          <pc:docMk/>
          <pc:sldMk cId="360737486" sldId="458"/>
        </pc:sldMkLst>
      </pc:sldChg>
      <pc:sldChg chg="add">
        <pc:chgData name="Hélio JT. Dias" userId="aaa1fffb-58e7-401b-8324-03aa69cdb360" providerId="ADAL" clId="{ADBAF532-1018-41B7-8454-2FE57137C774}" dt="2025-04-04T11:32:58.024" v="4"/>
        <pc:sldMkLst>
          <pc:docMk/>
          <pc:sldMk cId="4041055740" sldId="459"/>
        </pc:sldMkLst>
      </pc:sldChg>
      <pc:sldChg chg="add">
        <pc:chgData name="Hélio JT. Dias" userId="aaa1fffb-58e7-401b-8324-03aa69cdb360" providerId="ADAL" clId="{ADBAF532-1018-41B7-8454-2FE57137C774}" dt="2025-04-04T11:32:58.024" v="4"/>
        <pc:sldMkLst>
          <pc:docMk/>
          <pc:sldMk cId="3075488756" sldId="461"/>
        </pc:sldMkLst>
      </pc:sldChg>
      <pc:sldChg chg="add">
        <pc:chgData name="Hélio JT. Dias" userId="aaa1fffb-58e7-401b-8324-03aa69cdb360" providerId="ADAL" clId="{ADBAF532-1018-41B7-8454-2FE57137C774}" dt="2025-04-04T11:32:58.024" v="4"/>
        <pc:sldMkLst>
          <pc:docMk/>
          <pc:sldMk cId="4090940895" sldId="462"/>
        </pc:sldMkLst>
      </pc:sldChg>
      <pc:sldChg chg="add">
        <pc:chgData name="Hélio JT. Dias" userId="aaa1fffb-58e7-401b-8324-03aa69cdb360" providerId="ADAL" clId="{ADBAF532-1018-41B7-8454-2FE57137C774}" dt="2025-04-04T11:32:58.024" v="4"/>
        <pc:sldMkLst>
          <pc:docMk/>
          <pc:sldMk cId="3819894318" sldId="463"/>
        </pc:sldMkLst>
      </pc:sldChg>
      <pc:sldChg chg="add">
        <pc:chgData name="Hélio JT. Dias" userId="aaa1fffb-58e7-401b-8324-03aa69cdb360" providerId="ADAL" clId="{ADBAF532-1018-41B7-8454-2FE57137C774}" dt="2025-04-04T11:32:58.024" v="4"/>
        <pc:sldMkLst>
          <pc:docMk/>
          <pc:sldMk cId="2990136978" sldId="464"/>
        </pc:sldMkLst>
      </pc:sldChg>
      <pc:sldChg chg="add">
        <pc:chgData name="Hélio JT. Dias" userId="aaa1fffb-58e7-401b-8324-03aa69cdb360" providerId="ADAL" clId="{ADBAF532-1018-41B7-8454-2FE57137C774}" dt="2025-04-04T11:32:58.024" v="4"/>
        <pc:sldMkLst>
          <pc:docMk/>
          <pc:sldMk cId="2963635998" sldId="465"/>
        </pc:sldMkLst>
      </pc:sldChg>
      <pc:sldChg chg="add">
        <pc:chgData name="Hélio JT. Dias" userId="aaa1fffb-58e7-401b-8324-03aa69cdb360" providerId="ADAL" clId="{ADBAF532-1018-41B7-8454-2FE57137C774}" dt="2025-04-04T11:32:58.024" v="4"/>
        <pc:sldMkLst>
          <pc:docMk/>
          <pc:sldMk cId="883580980" sldId="466"/>
        </pc:sldMkLst>
      </pc:sldChg>
      <pc:sldChg chg="add">
        <pc:chgData name="Hélio JT. Dias" userId="aaa1fffb-58e7-401b-8324-03aa69cdb360" providerId="ADAL" clId="{ADBAF532-1018-41B7-8454-2FE57137C774}" dt="2025-04-04T11:32:58.024" v="4"/>
        <pc:sldMkLst>
          <pc:docMk/>
          <pc:sldMk cId="629407545" sldId="467"/>
        </pc:sldMkLst>
      </pc:sldChg>
      <pc:sldChg chg="add">
        <pc:chgData name="Hélio JT. Dias" userId="aaa1fffb-58e7-401b-8324-03aa69cdb360" providerId="ADAL" clId="{ADBAF532-1018-41B7-8454-2FE57137C774}" dt="2025-04-04T11:32:58.024" v="4"/>
        <pc:sldMkLst>
          <pc:docMk/>
          <pc:sldMk cId="1258241230" sldId="468"/>
        </pc:sldMkLst>
      </pc:sldChg>
      <pc:sldChg chg="add">
        <pc:chgData name="Hélio JT. Dias" userId="aaa1fffb-58e7-401b-8324-03aa69cdb360" providerId="ADAL" clId="{ADBAF532-1018-41B7-8454-2FE57137C774}" dt="2025-04-04T11:32:58.024" v="4"/>
        <pc:sldMkLst>
          <pc:docMk/>
          <pc:sldMk cId="1719327287" sldId="469"/>
        </pc:sldMkLst>
      </pc:sldChg>
      <pc:sldChg chg="add">
        <pc:chgData name="Hélio JT. Dias" userId="aaa1fffb-58e7-401b-8324-03aa69cdb360" providerId="ADAL" clId="{ADBAF532-1018-41B7-8454-2FE57137C774}" dt="2025-04-04T11:32:58.024" v="4"/>
        <pc:sldMkLst>
          <pc:docMk/>
          <pc:sldMk cId="3869655173" sldId="470"/>
        </pc:sldMkLst>
      </pc:sldChg>
      <pc:sldChg chg="add">
        <pc:chgData name="Hélio JT. Dias" userId="aaa1fffb-58e7-401b-8324-03aa69cdb360" providerId="ADAL" clId="{ADBAF532-1018-41B7-8454-2FE57137C774}" dt="2025-04-04T11:32:58.024" v="4"/>
        <pc:sldMkLst>
          <pc:docMk/>
          <pc:sldMk cId="3547185623" sldId="471"/>
        </pc:sldMkLst>
      </pc:sldChg>
      <pc:sldChg chg="add">
        <pc:chgData name="Hélio JT. Dias" userId="aaa1fffb-58e7-401b-8324-03aa69cdb360" providerId="ADAL" clId="{ADBAF532-1018-41B7-8454-2FE57137C774}" dt="2025-04-04T11:32:58.024" v="4"/>
        <pc:sldMkLst>
          <pc:docMk/>
          <pc:sldMk cId="2611718802" sldId="472"/>
        </pc:sldMkLst>
      </pc:sldChg>
      <pc:sldChg chg="add">
        <pc:chgData name="Hélio JT. Dias" userId="aaa1fffb-58e7-401b-8324-03aa69cdb360" providerId="ADAL" clId="{ADBAF532-1018-41B7-8454-2FE57137C774}" dt="2025-04-04T11:32:58.024" v="4"/>
        <pc:sldMkLst>
          <pc:docMk/>
          <pc:sldMk cId="2931919050" sldId="473"/>
        </pc:sldMkLst>
      </pc:sldChg>
      <pc:sldChg chg="add">
        <pc:chgData name="Hélio JT. Dias" userId="aaa1fffb-58e7-401b-8324-03aa69cdb360" providerId="ADAL" clId="{ADBAF532-1018-41B7-8454-2FE57137C774}" dt="2025-04-04T11:32:58.024" v="4"/>
        <pc:sldMkLst>
          <pc:docMk/>
          <pc:sldMk cId="3398386053" sldId="474"/>
        </pc:sldMkLst>
      </pc:sldChg>
      <pc:sldChg chg="add">
        <pc:chgData name="Hélio JT. Dias" userId="aaa1fffb-58e7-401b-8324-03aa69cdb360" providerId="ADAL" clId="{ADBAF532-1018-41B7-8454-2FE57137C774}" dt="2025-04-04T11:32:58.024" v="4"/>
        <pc:sldMkLst>
          <pc:docMk/>
          <pc:sldMk cId="928796065" sldId="475"/>
        </pc:sldMkLst>
      </pc:sldChg>
      <pc:sldChg chg="add">
        <pc:chgData name="Hélio JT. Dias" userId="aaa1fffb-58e7-401b-8324-03aa69cdb360" providerId="ADAL" clId="{ADBAF532-1018-41B7-8454-2FE57137C774}" dt="2025-04-04T11:32:58.024" v="4"/>
        <pc:sldMkLst>
          <pc:docMk/>
          <pc:sldMk cId="124421098" sldId="476"/>
        </pc:sldMkLst>
      </pc:sldChg>
      <pc:sldChg chg="add">
        <pc:chgData name="Hélio JT. Dias" userId="aaa1fffb-58e7-401b-8324-03aa69cdb360" providerId="ADAL" clId="{ADBAF532-1018-41B7-8454-2FE57137C774}" dt="2025-04-04T11:32:58.024" v="4"/>
        <pc:sldMkLst>
          <pc:docMk/>
          <pc:sldMk cId="4218074704" sldId="477"/>
        </pc:sldMkLst>
      </pc:sldChg>
      <pc:sldChg chg="add">
        <pc:chgData name="Hélio JT. Dias" userId="aaa1fffb-58e7-401b-8324-03aa69cdb360" providerId="ADAL" clId="{ADBAF532-1018-41B7-8454-2FE57137C774}" dt="2025-04-04T11:32:58.024" v="4"/>
        <pc:sldMkLst>
          <pc:docMk/>
          <pc:sldMk cId="2975361322" sldId="478"/>
        </pc:sldMkLst>
      </pc:sldChg>
      <pc:sldChg chg="add">
        <pc:chgData name="Hélio JT. Dias" userId="aaa1fffb-58e7-401b-8324-03aa69cdb360" providerId="ADAL" clId="{ADBAF532-1018-41B7-8454-2FE57137C774}" dt="2025-04-04T11:30:09.701" v="2"/>
        <pc:sldMkLst>
          <pc:docMk/>
          <pc:sldMk cId="1939483189" sldId="479"/>
        </pc:sldMkLst>
      </pc:sldChg>
      <pc:sldChg chg="add">
        <pc:chgData name="Hélio JT. Dias" userId="aaa1fffb-58e7-401b-8324-03aa69cdb360" providerId="ADAL" clId="{ADBAF532-1018-41B7-8454-2FE57137C774}" dt="2025-04-04T11:30:09.701" v="2"/>
        <pc:sldMkLst>
          <pc:docMk/>
          <pc:sldMk cId="1502136182" sldId="480"/>
        </pc:sldMkLst>
      </pc:sldChg>
      <pc:sldChg chg="add">
        <pc:chgData name="Hélio JT. Dias" userId="aaa1fffb-58e7-401b-8324-03aa69cdb360" providerId="ADAL" clId="{ADBAF532-1018-41B7-8454-2FE57137C774}" dt="2025-04-04T11:32:23.491" v="3"/>
        <pc:sldMkLst>
          <pc:docMk/>
          <pc:sldMk cId="155598578" sldId="481"/>
        </pc:sldMkLst>
      </pc:sldChg>
      <pc:sldChg chg="add">
        <pc:chgData name="Hélio JT. Dias" userId="aaa1fffb-58e7-401b-8324-03aa69cdb360" providerId="ADAL" clId="{ADBAF532-1018-41B7-8454-2FE57137C774}" dt="2025-04-04T11:32:23.491" v="3"/>
        <pc:sldMkLst>
          <pc:docMk/>
          <pc:sldMk cId="1020181834" sldId="482"/>
        </pc:sldMkLst>
      </pc:sldChg>
      <pc:sldChg chg="add">
        <pc:chgData name="Hélio JT. Dias" userId="aaa1fffb-58e7-401b-8324-03aa69cdb360" providerId="ADAL" clId="{ADBAF532-1018-41B7-8454-2FE57137C774}" dt="2025-04-04T11:32:23.491" v="3"/>
        <pc:sldMkLst>
          <pc:docMk/>
          <pc:sldMk cId="903961466" sldId="483"/>
        </pc:sldMkLst>
      </pc:sldChg>
      <pc:sldChg chg="add">
        <pc:chgData name="Hélio JT. Dias" userId="aaa1fffb-58e7-401b-8324-03aa69cdb360" providerId="ADAL" clId="{ADBAF532-1018-41B7-8454-2FE57137C774}" dt="2025-04-04T11:32:23.491" v="3"/>
        <pc:sldMkLst>
          <pc:docMk/>
          <pc:sldMk cId="1001924568" sldId="484"/>
        </pc:sldMkLst>
      </pc:sldChg>
      <pc:sldChg chg="add">
        <pc:chgData name="Hélio JT. Dias" userId="aaa1fffb-58e7-401b-8324-03aa69cdb360" providerId="ADAL" clId="{ADBAF532-1018-41B7-8454-2FE57137C774}" dt="2025-04-04T11:32:23.491" v="3"/>
        <pc:sldMkLst>
          <pc:docMk/>
          <pc:sldMk cId="2563136848" sldId="485"/>
        </pc:sldMkLst>
      </pc:sldChg>
      <pc:sldChg chg="add">
        <pc:chgData name="Hélio JT. Dias" userId="aaa1fffb-58e7-401b-8324-03aa69cdb360" providerId="ADAL" clId="{ADBAF532-1018-41B7-8454-2FE57137C774}" dt="2025-04-04T11:32:23.491" v="3"/>
        <pc:sldMkLst>
          <pc:docMk/>
          <pc:sldMk cId="3794790217" sldId="486"/>
        </pc:sldMkLst>
      </pc:sldChg>
      <pc:sldChg chg="add">
        <pc:chgData name="Hélio JT. Dias" userId="aaa1fffb-58e7-401b-8324-03aa69cdb360" providerId="ADAL" clId="{ADBAF532-1018-41B7-8454-2FE57137C774}" dt="2025-04-04T11:32:23.491" v="3"/>
        <pc:sldMkLst>
          <pc:docMk/>
          <pc:sldMk cId="2167147594" sldId="487"/>
        </pc:sldMkLst>
      </pc:sldChg>
      <pc:sldChg chg="add">
        <pc:chgData name="Hélio JT. Dias" userId="aaa1fffb-58e7-401b-8324-03aa69cdb360" providerId="ADAL" clId="{ADBAF532-1018-41B7-8454-2FE57137C774}" dt="2025-04-04T11:32:58.024" v="4"/>
        <pc:sldMkLst>
          <pc:docMk/>
          <pc:sldMk cId="577775514" sldId="488"/>
        </pc:sldMkLst>
      </pc:sldChg>
      <pc:sldChg chg="add">
        <pc:chgData name="Hélio JT. Dias" userId="aaa1fffb-58e7-401b-8324-03aa69cdb360" providerId="ADAL" clId="{ADBAF532-1018-41B7-8454-2FE57137C774}" dt="2025-04-04T11:32:58.024" v="4"/>
        <pc:sldMkLst>
          <pc:docMk/>
          <pc:sldMk cId="2645504565" sldId="489"/>
        </pc:sldMkLst>
      </pc:sldChg>
      <pc:sldChg chg="add">
        <pc:chgData name="Hélio JT. Dias" userId="aaa1fffb-58e7-401b-8324-03aa69cdb360" providerId="ADAL" clId="{ADBAF532-1018-41B7-8454-2FE57137C774}" dt="2025-04-04T11:32:58.024" v="4"/>
        <pc:sldMkLst>
          <pc:docMk/>
          <pc:sldMk cId="2321109140" sldId="491"/>
        </pc:sldMkLst>
      </pc:sldChg>
      <pc:sldChg chg="add">
        <pc:chgData name="Hélio JT. Dias" userId="aaa1fffb-58e7-401b-8324-03aa69cdb360" providerId="ADAL" clId="{ADBAF532-1018-41B7-8454-2FE57137C774}" dt="2025-04-04T11:32:58.024" v="4"/>
        <pc:sldMkLst>
          <pc:docMk/>
          <pc:sldMk cId="2234195354" sldId="492"/>
        </pc:sldMkLst>
      </pc:sldChg>
      <pc:sldChg chg="add">
        <pc:chgData name="Hélio JT. Dias" userId="aaa1fffb-58e7-401b-8324-03aa69cdb360" providerId="ADAL" clId="{ADBAF532-1018-41B7-8454-2FE57137C774}" dt="2025-04-04T11:30:09.701" v="2"/>
        <pc:sldMkLst>
          <pc:docMk/>
          <pc:sldMk cId="2794802169" sldId="493"/>
        </pc:sldMkLst>
      </pc:sldChg>
      <pc:sldChg chg="add">
        <pc:chgData name="Hélio JT. Dias" userId="aaa1fffb-58e7-401b-8324-03aa69cdb360" providerId="ADAL" clId="{ADBAF532-1018-41B7-8454-2FE57137C774}" dt="2025-04-04T11:30:09.701" v="2"/>
        <pc:sldMkLst>
          <pc:docMk/>
          <pc:sldMk cId="1025421998" sldId="494"/>
        </pc:sldMkLst>
      </pc:sldChg>
      <pc:sldChg chg="add">
        <pc:chgData name="Hélio JT. Dias" userId="aaa1fffb-58e7-401b-8324-03aa69cdb360" providerId="ADAL" clId="{ADBAF532-1018-41B7-8454-2FE57137C774}" dt="2025-04-04T11:30:09.701" v="2"/>
        <pc:sldMkLst>
          <pc:docMk/>
          <pc:sldMk cId="1353630099" sldId="495"/>
        </pc:sldMkLst>
      </pc:sldChg>
      <pc:sldChg chg="add">
        <pc:chgData name="Hélio JT. Dias" userId="aaa1fffb-58e7-401b-8324-03aa69cdb360" providerId="ADAL" clId="{ADBAF532-1018-41B7-8454-2FE57137C774}" dt="2025-04-04T11:30:09.701" v="2"/>
        <pc:sldMkLst>
          <pc:docMk/>
          <pc:sldMk cId="3004203682" sldId="496"/>
        </pc:sldMkLst>
      </pc:sldChg>
      <pc:sldChg chg="add">
        <pc:chgData name="Hélio JT. Dias" userId="aaa1fffb-58e7-401b-8324-03aa69cdb360" providerId="ADAL" clId="{ADBAF532-1018-41B7-8454-2FE57137C774}" dt="2025-04-04T11:30:09.701" v="2"/>
        <pc:sldMkLst>
          <pc:docMk/>
          <pc:sldMk cId="802665947" sldId="497"/>
        </pc:sldMkLst>
      </pc:sldChg>
      <pc:sldChg chg="add">
        <pc:chgData name="Hélio JT. Dias" userId="aaa1fffb-58e7-401b-8324-03aa69cdb360" providerId="ADAL" clId="{ADBAF532-1018-41B7-8454-2FE57137C774}" dt="2025-04-04T11:30:09.701" v="2"/>
        <pc:sldMkLst>
          <pc:docMk/>
          <pc:sldMk cId="833854657" sldId="498"/>
        </pc:sldMkLst>
      </pc:sldChg>
      <pc:sldChg chg="add">
        <pc:chgData name="Hélio JT. Dias" userId="aaa1fffb-58e7-401b-8324-03aa69cdb360" providerId="ADAL" clId="{ADBAF532-1018-41B7-8454-2FE57137C774}" dt="2025-04-04T11:30:09.701" v="2"/>
        <pc:sldMkLst>
          <pc:docMk/>
          <pc:sldMk cId="2756426499" sldId="499"/>
        </pc:sldMkLst>
      </pc:sldChg>
      <pc:sldChg chg="add">
        <pc:chgData name="Hélio JT. Dias" userId="aaa1fffb-58e7-401b-8324-03aa69cdb360" providerId="ADAL" clId="{ADBAF532-1018-41B7-8454-2FE57137C774}" dt="2025-04-04T11:30:09.701" v="2"/>
        <pc:sldMkLst>
          <pc:docMk/>
          <pc:sldMk cId="4197043704" sldId="500"/>
        </pc:sldMkLst>
      </pc:sldChg>
      <pc:sldChg chg="add">
        <pc:chgData name="Hélio JT. Dias" userId="aaa1fffb-58e7-401b-8324-03aa69cdb360" providerId="ADAL" clId="{ADBAF532-1018-41B7-8454-2FE57137C774}" dt="2025-04-04T11:30:09.701" v="2"/>
        <pc:sldMkLst>
          <pc:docMk/>
          <pc:sldMk cId="1540781561" sldId="501"/>
        </pc:sldMkLst>
      </pc:sldChg>
      <pc:sldChg chg="add">
        <pc:chgData name="Hélio JT. Dias" userId="aaa1fffb-58e7-401b-8324-03aa69cdb360" providerId="ADAL" clId="{ADBAF532-1018-41B7-8454-2FE57137C774}" dt="2025-04-04T11:30:09.701" v="2"/>
        <pc:sldMkLst>
          <pc:docMk/>
          <pc:sldMk cId="2914801408" sldId="502"/>
        </pc:sldMkLst>
      </pc:sldChg>
      <pc:sldChg chg="add">
        <pc:chgData name="Hélio JT. Dias" userId="aaa1fffb-58e7-401b-8324-03aa69cdb360" providerId="ADAL" clId="{ADBAF532-1018-41B7-8454-2FE57137C774}" dt="2025-04-04T11:30:09.701" v="2"/>
        <pc:sldMkLst>
          <pc:docMk/>
          <pc:sldMk cId="1496451012" sldId="503"/>
        </pc:sldMkLst>
      </pc:sldChg>
      <pc:sldChg chg="add">
        <pc:chgData name="Hélio JT. Dias" userId="aaa1fffb-58e7-401b-8324-03aa69cdb360" providerId="ADAL" clId="{ADBAF532-1018-41B7-8454-2FE57137C774}" dt="2025-04-04T11:30:09.701" v="2"/>
        <pc:sldMkLst>
          <pc:docMk/>
          <pc:sldMk cId="2490861871" sldId="504"/>
        </pc:sldMkLst>
      </pc:sldChg>
      <pc:sldChg chg="add">
        <pc:chgData name="Hélio JT. Dias" userId="aaa1fffb-58e7-401b-8324-03aa69cdb360" providerId="ADAL" clId="{ADBAF532-1018-41B7-8454-2FE57137C774}" dt="2025-04-04T11:30:09.701" v="2"/>
        <pc:sldMkLst>
          <pc:docMk/>
          <pc:sldMk cId="1202400425" sldId="505"/>
        </pc:sldMkLst>
      </pc:sldChg>
      <pc:sldChg chg="add">
        <pc:chgData name="Hélio JT. Dias" userId="aaa1fffb-58e7-401b-8324-03aa69cdb360" providerId="ADAL" clId="{ADBAF532-1018-41B7-8454-2FE57137C774}" dt="2025-04-04T11:30:09.701" v="2"/>
        <pc:sldMkLst>
          <pc:docMk/>
          <pc:sldMk cId="3212535183" sldId="506"/>
        </pc:sldMkLst>
      </pc:sldChg>
      <pc:sldChg chg="add">
        <pc:chgData name="Hélio JT. Dias" userId="aaa1fffb-58e7-401b-8324-03aa69cdb360" providerId="ADAL" clId="{ADBAF532-1018-41B7-8454-2FE57137C774}" dt="2025-04-04T11:30:09.701" v="2"/>
        <pc:sldMkLst>
          <pc:docMk/>
          <pc:sldMk cId="1005483623" sldId="507"/>
        </pc:sldMkLst>
      </pc:sldChg>
      <pc:sldChg chg="add">
        <pc:chgData name="Hélio JT. Dias" userId="aaa1fffb-58e7-401b-8324-03aa69cdb360" providerId="ADAL" clId="{ADBAF532-1018-41B7-8454-2FE57137C774}" dt="2025-04-04T11:30:09.701" v="2"/>
        <pc:sldMkLst>
          <pc:docMk/>
          <pc:sldMk cId="1872554609" sldId="508"/>
        </pc:sldMkLst>
      </pc:sldChg>
      <pc:sldChg chg="add">
        <pc:chgData name="Hélio JT. Dias" userId="aaa1fffb-58e7-401b-8324-03aa69cdb360" providerId="ADAL" clId="{ADBAF532-1018-41B7-8454-2FE57137C774}" dt="2025-04-04T11:30:09.701" v="2"/>
        <pc:sldMkLst>
          <pc:docMk/>
          <pc:sldMk cId="685413472" sldId="509"/>
        </pc:sldMkLst>
      </pc:sldChg>
      <pc:sldChg chg="add">
        <pc:chgData name="Hélio JT. Dias" userId="aaa1fffb-58e7-401b-8324-03aa69cdb360" providerId="ADAL" clId="{ADBAF532-1018-41B7-8454-2FE57137C774}" dt="2025-04-04T11:30:09.701" v="2"/>
        <pc:sldMkLst>
          <pc:docMk/>
          <pc:sldMk cId="3051059812" sldId="510"/>
        </pc:sldMkLst>
      </pc:sldChg>
      <pc:sldChg chg="add">
        <pc:chgData name="Hélio JT. Dias" userId="aaa1fffb-58e7-401b-8324-03aa69cdb360" providerId="ADAL" clId="{ADBAF532-1018-41B7-8454-2FE57137C774}" dt="2025-04-04T11:30:09.701" v="2"/>
        <pc:sldMkLst>
          <pc:docMk/>
          <pc:sldMk cId="1736515656" sldId="511"/>
        </pc:sldMkLst>
      </pc:sldChg>
      <pc:sldChg chg="add">
        <pc:chgData name="Hélio JT. Dias" userId="aaa1fffb-58e7-401b-8324-03aa69cdb360" providerId="ADAL" clId="{ADBAF532-1018-41B7-8454-2FE57137C774}" dt="2025-04-04T11:30:09.701" v="2"/>
        <pc:sldMkLst>
          <pc:docMk/>
          <pc:sldMk cId="3335572393" sldId="512"/>
        </pc:sldMkLst>
      </pc:sldChg>
      <pc:sldChg chg="add">
        <pc:chgData name="Hélio JT. Dias" userId="aaa1fffb-58e7-401b-8324-03aa69cdb360" providerId="ADAL" clId="{ADBAF532-1018-41B7-8454-2FE57137C774}" dt="2025-04-04T11:30:09.701" v="2"/>
        <pc:sldMkLst>
          <pc:docMk/>
          <pc:sldMk cId="2682902084" sldId="513"/>
        </pc:sldMkLst>
      </pc:sldChg>
      <pc:sldChg chg="add">
        <pc:chgData name="Hélio JT. Dias" userId="aaa1fffb-58e7-401b-8324-03aa69cdb360" providerId="ADAL" clId="{ADBAF532-1018-41B7-8454-2FE57137C774}" dt="2025-04-04T11:30:09.701" v="2"/>
        <pc:sldMkLst>
          <pc:docMk/>
          <pc:sldMk cId="3175730135" sldId="514"/>
        </pc:sldMkLst>
      </pc:sldChg>
      <pc:sldChg chg="add">
        <pc:chgData name="Hélio JT. Dias" userId="aaa1fffb-58e7-401b-8324-03aa69cdb360" providerId="ADAL" clId="{ADBAF532-1018-41B7-8454-2FE57137C774}" dt="2025-04-04T11:30:09.701" v="2"/>
        <pc:sldMkLst>
          <pc:docMk/>
          <pc:sldMk cId="1350242343" sldId="515"/>
        </pc:sldMkLst>
      </pc:sldChg>
      <pc:sldChg chg="add">
        <pc:chgData name="Hélio JT. Dias" userId="aaa1fffb-58e7-401b-8324-03aa69cdb360" providerId="ADAL" clId="{ADBAF532-1018-41B7-8454-2FE57137C774}" dt="2025-04-04T11:30:09.701" v="2"/>
        <pc:sldMkLst>
          <pc:docMk/>
          <pc:sldMk cId="1660404170" sldId="516"/>
        </pc:sldMkLst>
      </pc:sldChg>
      <pc:sldChg chg="add">
        <pc:chgData name="Hélio JT. Dias" userId="aaa1fffb-58e7-401b-8324-03aa69cdb360" providerId="ADAL" clId="{ADBAF532-1018-41B7-8454-2FE57137C774}" dt="2025-04-04T11:30:09.701" v="2"/>
        <pc:sldMkLst>
          <pc:docMk/>
          <pc:sldMk cId="513097410" sldId="517"/>
        </pc:sldMkLst>
      </pc:sldChg>
      <pc:sldChg chg="add">
        <pc:chgData name="Hélio JT. Dias" userId="aaa1fffb-58e7-401b-8324-03aa69cdb360" providerId="ADAL" clId="{ADBAF532-1018-41B7-8454-2FE57137C774}" dt="2025-04-04T11:30:09.701" v="2"/>
        <pc:sldMkLst>
          <pc:docMk/>
          <pc:sldMk cId="1930754376" sldId="518"/>
        </pc:sldMkLst>
      </pc:sldChg>
      <pc:sldChg chg="add">
        <pc:chgData name="Hélio JT. Dias" userId="aaa1fffb-58e7-401b-8324-03aa69cdb360" providerId="ADAL" clId="{ADBAF532-1018-41B7-8454-2FE57137C774}" dt="2025-04-04T11:30:09.701" v="2"/>
        <pc:sldMkLst>
          <pc:docMk/>
          <pc:sldMk cId="681454019" sldId="519"/>
        </pc:sldMkLst>
      </pc:sldChg>
      <pc:sldChg chg="add">
        <pc:chgData name="Hélio JT. Dias" userId="aaa1fffb-58e7-401b-8324-03aa69cdb360" providerId="ADAL" clId="{ADBAF532-1018-41B7-8454-2FE57137C774}" dt="2025-04-04T11:30:09.701" v="2"/>
        <pc:sldMkLst>
          <pc:docMk/>
          <pc:sldMk cId="2105100135" sldId="520"/>
        </pc:sldMkLst>
      </pc:sldChg>
      <pc:sldChg chg="add">
        <pc:chgData name="Hélio JT. Dias" userId="aaa1fffb-58e7-401b-8324-03aa69cdb360" providerId="ADAL" clId="{ADBAF532-1018-41B7-8454-2FE57137C774}" dt="2025-04-04T11:30:09.701" v="2"/>
        <pc:sldMkLst>
          <pc:docMk/>
          <pc:sldMk cId="771637130" sldId="521"/>
        </pc:sldMkLst>
      </pc:sldChg>
      <pc:sldChg chg="add">
        <pc:chgData name="Hélio JT. Dias" userId="aaa1fffb-58e7-401b-8324-03aa69cdb360" providerId="ADAL" clId="{ADBAF532-1018-41B7-8454-2FE57137C774}" dt="2025-04-04T11:30:09.701" v="2"/>
        <pc:sldMkLst>
          <pc:docMk/>
          <pc:sldMk cId="3922549545" sldId="522"/>
        </pc:sldMkLst>
      </pc:sldChg>
      <pc:sldChg chg="add">
        <pc:chgData name="Hélio JT. Dias" userId="aaa1fffb-58e7-401b-8324-03aa69cdb360" providerId="ADAL" clId="{ADBAF532-1018-41B7-8454-2FE57137C774}" dt="2025-04-04T11:30:09.701" v="2"/>
        <pc:sldMkLst>
          <pc:docMk/>
          <pc:sldMk cId="1081276315" sldId="523"/>
        </pc:sldMkLst>
      </pc:sldChg>
      <pc:sldChg chg="add">
        <pc:chgData name="Hélio JT. Dias" userId="aaa1fffb-58e7-401b-8324-03aa69cdb360" providerId="ADAL" clId="{ADBAF532-1018-41B7-8454-2FE57137C774}" dt="2025-04-04T11:30:09.701" v="2"/>
        <pc:sldMkLst>
          <pc:docMk/>
          <pc:sldMk cId="3857056872" sldId="524"/>
        </pc:sldMkLst>
      </pc:sldChg>
      <pc:sldChg chg="add">
        <pc:chgData name="Hélio JT. Dias" userId="aaa1fffb-58e7-401b-8324-03aa69cdb360" providerId="ADAL" clId="{ADBAF532-1018-41B7-8454-2FE57137C774}" dt="2025-04-04T11:30:09.701" v="2"/>
        <pc:sldMkLst>
          <pc:docMk/>
          <pc:sldMk cId="2480853834" sldId="525"/>
        </pc:sldMkLst>
      </pc:sldChg>
      <pc:sldChg chg="add">
        <pc:chgData name="Hélio JT. Dias" userId="aaa1fffb-58e7-401b-8324-03aa69cdb360" providerId="ADAL" clId="{ADBAF532-1018-41B7-8454-2FE57137C774}" dt="2025-04-04T11:30:09.701" v="2"/>
        <pc:sldMkLst>
          <pc:docMk/>
          <pc:sldMk cId="3130167781" sldId="526"/>
        </pc:sldMkLst>
      </pc:sldChg>
      <pc:sldChg chg="add">
        <pc:chgData name="Hélio JT. Dias" userId="aaa1fffb-58e7-401b-8324-03aa69cdb360" providerId="ADAL" clId="{ADBAF532-1018-41B7-8454-2FE57137C774}" dt="2025-04-04T11:30:09.701" v="2"/>
        <pc:sldMkLst>
          <pc:docMk/>
          <pc:sldMk cId="2874073083" sldId="527"/>
        </pc:sldMkLst>
      </pc:sldChg>
      <pc:sldChg chg="add">
        <pc:chgData name="Hélio JT. Dias" userId="aaa1fffb-58e7-401b-8324-03aa69cdb360" providerId="ADAL" clId="{ADBAF532-1018-41B7-8454-2FE57137C774}" dt="2025-04-04T11:32:23.491" v="3"/>
        <pc:sldMkLst>
          <pc:docMk/>
          <pc:sldMk cId="2130713516" sldId="528"/>
        </pc:sldMkLst>
      </pc:sldChg>
      <pc:sldChg chg="add">
        <pc:chgData name="Hélio JT. Dias" userId="aaa1fffb-58e7-401b-8324-03aa69cdb360" providerId="ADAL" clId="{ADBAF532-1018-41B7-8454-2FE57137C774}" dt="2025-04-04T11:32:23.491" v="3"/>
        <pc:sldMkLst>
          <pc:docMk/>
          <pc:sldMk cId="2072214288" sldId="529"/>
        </pc:sldMkLst>
      </pc:sldChg>
      <pc:sldChg chg="add">
        <pc:chgData name="Hélio JT. Dias" userId="aaa1fffb-58e7-401b-8324-03aa69cdb360" providerId="ADAL" clId="{ADBAF532-1018-41B7-8454-2FE57137C774}" dt="2025-04-04T11:32:23.491" v="3"/>
        <pc:sldMkLst>
          <pc:docMk/>
          <pc:sldMk cId="2328693758" sldId="530"/>
        </pc:sldMkLst>
      </pc:sldChg>
      <pc:sldChg chg="add">
        <pc:chgData name="Hélio JT. Dias" userId="aaa1fffb-58e7-401b-8324-03aa69cdb360" providerId="ADAL" clId="{ADBAF532-1018-41B7-8454-2FE57137C774}" dt="2025-04-04T11:32:23.491" v="3"/>
        <pc:sldMkLst>
          <pc:docMk/>
          <pc:sldMk cId="3086612925" sldId="531"/>
        </pc:sldMkLst>
      </pc:sldChg>
      <pc:sldChg chg="add">
        <pc:chgData name="Hélio JT. Dias" userId="aaa1fffb-58e7-401b-8324-03aa69cdb360" providerId="ADAL" clId="{ADBAF532-1018-41B7-8454-2FE57137C774}" dt="2025-04-04T11:32:23.491" v="3"/>
        <pc:sldMkLst>
          <pc:docMk/>
          <pc:sldMk cId="3649168113" sldId="532"/>
        </pc:sldMkLst>
      </pc:sldChg>
      <pc:sldChg chg="add">
        <pc:chgData name="Hélio JT. Dias" userId="aaa1fffb-58e7-401b-8324-03aa69cdb360" providerId="ADAL" clId="{ADBAF532-1018-41B7-8454-2FE57137C774}" dt="2025-04-04T11:32:23.491" v="3"/>
        <pc:sldMkLst>
          <pc:docMk/>
          <pc:sldMk cId="3122321023" sldId="533"/>
        </pc:sldMkLst>
      </pc:sldChg>
      <pc:sldChg chg="add">
        <pc:chgData name="Hélio JT. Dias" userId="aaa1fffb-58e7-401b-8324-03aa69cdb360" providerId="ADAL" clId="{ADBAF532-1018-41B7-8454-2FE57137C774}" dt="2025-04-04T11:32:23.491" v="3"/>
        <pc:sldMkLst>
          <pc:docMk/>
          <pc:sldMk cId="1894259174" sldId="534"/>
        </pc:sldMkLst>
      </pc:sldChg>
      <pc:sldChg chg="add">
        <pc:chgData name="Hélio JT. Dias" userId="aaa1fffb-58e7-401b-8324-03aa69cdb360" providerId="ADAL" clId="{ADBAF532-1018-41B7-8454-2FE57137C774}" dt="2025-04-04T11:32:23.491" v="3"/>
        <pc:sldMkLst>
          <pc:docMk/>
          <pc:sldMk cId="2592525745" sldId="535"/>
        </pc:sldMkLst>
      </pc:sldChg>
      <pc:sldChg chg="add">
        <pc:chgData name="Hélio JT. Dias" userId="aaa1fffb-58e7-401b-8324-03aa69cdb360" providerId="ADAL" clId="{ADBAF532-1018-41B7-8454-2FE57137C774}" dt="2025-04-04T11:32:23.491" v="3"/>
        <pc:sldMkLst>
          <pc:docMk/>
          <pc:sldMk cId="2453260417" sldId="536"/>
        </pc:sldMkLst>
      </pc:sldChg>
      <pc:sldChg chg="add">
        <pc:chgData name="Hélio JT. Dias" userId="aaa1fffb-58e7-401b-8324-03aa69cdb360" providerId="ADAL" clId="{ADBAF532-1018-41B7-8454-2FE57137C774}" dt="2025-04-04T11:32:23.491" v="3"/>
        <pc:sldMkLst>
          <pc:docMk/>
          <pc:sldMk cId="82714068" sldId="537"/>
        </pc:sldMkLst>
      </pc:sldChg>
      <pc:sldChg chg="add">
        <pc:chgData name="Hélio JT. Dias" userId="aaa1fffb-58e7-401b-8324-03aa69cdb360" providerId="ADAL" clId="{ADBAF532-1018-41B7-8454-2FE57137C774}" dt="2025-04-04T11:32:23.491" v="3"/>
        <pc:sldMkLst>
          <pc:docMk/>
          <pc:sldMk cId="2775746353" sldId="538"/>
        </pc:sldMkLst>
      </pc:sldChg>
      <pc:sldChg chg="add">
        <pc:chgData name="Hélio JT. Dias" userId="aaa1fffb-58e7-401b-8324-03aa69cdb360" providerId="ADAL" clId="{ADBAF532-1018-41B7-8454-2FE57137C774}" dt="2025-04-04T11:32:23.491" v="3"/>
        <pc:sldMkLst>
          <pc:docMk/>
          <pc:sldMk cId="2713731259" sldId="539"/>
        </pc:sldMkLst>
      </pc:sldChg>
      <pc:sldChg chg="add">
        <pc:chgData name="Hélio JT. Dias" userId="aaa1fffb-58e7-401b-8324-03aa69cdb360" providerId="ADAL" clId="{ADBAF532-1018-41B7-8454-2FE57137C774}" dt="2025-04-04T11:32:23.491" v="3"/>
        <pc:sldMkLst>
          <pc:docMk/>
          <pc:sldMk cId="3538434567" sldId="540"/>
        </pc:sldMkLst>
      </pc:sldChg>
      <pc:sldChg chg="add">
        <pc:chgData name="Hélio JT. Dias" userId="aaa1fffb-58e7-401b-8324-03aa69cdb360" providerId="ADAL" clId="{ADBAF532-1018-41B7-8454-2FE57137C774}" dt="2025-04-04T11:32:23.491" v="3"/>
        <pc:sldMkLst>
          <pc:docMk/>
          <pc:sldMk cId="1136964431" sldId="541"/>
        </pc:sldMkLst>
      </pc:sldChg>
      <pc:sldChg chg="add">
        <pc:chgData name="Hélio JT. Dias" userId="aaa1fffb-58e7-401b-8324-03aa69cdb360" providerId="ADAL" clId="{ADBAF532-1018-41B7-8454-2FE57137C774}" dt="2025-04-04T11:32:23.491" v="3"/>
        <pc:sldMkLst>
          <pc:docMk/>
          <pc:sldMk cId="2337083564" sldId="542"/>
        </pc:sldMkLst>
      </pc:sldChg>
      <pc:sldChg chg="add">
        <pc:chgData name="Hélio JT. Dias" userId="aaa1fffb-58e7-401b-8324-03aa69cdb360" providerId="ADAL" clId="{ADBAF532-1018-41B7-8454-2FE57137C774}" dt="2025-04-04T11:32:23.491" v="3"/>
        <pc:sldMkLst>
          <pc:docMk/>
          <pc:sldMk cId="2566648098" sldId="543"/>
        </pc:sldMkLst>
      </pc:sldChg>
      <pc:sldChg chg="add">
        <pc:chgData name="Hélio JT. Dias" userId="aaa1fffb-58e7-401b-8324-03aa69cdb360" providerId="ADAL" clId="{ADBAF532-1018-41B7-8454-2FE57137C774}" dt="2025-04-04T11:32:23.491" v="3"/>
        <pc:sldMkLst>
          <pc:docMk/>
          <pc:sldMk cId="1125907838" sldId="544"/>
        </pc:sldMkLst>
      </pc:sldChg>
      <pc:sldChg chg="add">
        <pc:chgData name="Hélio JT. Dias" userId="aaa1fffb-58e7-401b-8324-03aa69cdb360" providerId="ADAL" clId="{ADBAF532-1018-41B7-8454-2FE57137C774}" dt="2025-04-04T11:32:23.491" v="3"/>
        <pc:sldMkLst>
          <pc:docMk/>
          <pc:sldMk cId="2232021846" sldId="545"/>
        </pc:sldMkLst>
      </pc:sldChg>
      <pc:sldChg chg="add">
        <pc:chgData name="Hélio JT. Dias" userId="aaa1fffb-58e7-401b-8324-03aa69cdb360" providerId="ADAL" clId="{ADBAF532-1018-41B7-8454-2FE57137C774}" dt="2025-04-04T11:32:23.491" v="3"/>
        <pc:sldMkLst>
          <pc:docMk/>
          <pc:sldMk cId="2107846399" sldId="546"/>
        </pc:sldMkLst>
      </pc:sldChg>
      <pc:sldChg chg="add">
        <pc:chgData name="Hélio JT. Dias" userId="aaa1fffb-58e7-401b-8324-03aa69cdb360" providerId="ADAL" clId="{ADBAF532-1018-41B7-8454-2FE57137C774}" dt="2025-04-04T11:32:23.491" v="3"/>
        <pc:sldMkLst>
          <pc:docMk/>
          <pc:sldMk cId="1798217119" sldId="547"/>
        </pc:sldMkLst>
      </pc:sldChg>
      <pc:sldChg chg="add">
        <pc:chgData name="Hélio JT. Dias" userId="aaa1fffb-58e7-401b-8324-03aa69cdb360" providerId="ADAL" clId="{ADBAF532-1018-41B7-8454-2FE57137C774}" dt="2025-04-04T11:32:23.491" v="3"/>
        <pc:sldMkLst>
          <pc:docMk/>
          <pc:sldMk cId="3117965754" sldId="548"/>
        </pc:sldMkLst>
      </pc:sldChg>
      <pc:sldChg chg="add">
        <pc:chgData name="Hélio JT. Dias" userId="aaa1fffb-58e7-401b-8324-03aa69cdb360" providerId="ADAL" clId="{ADBAF532-1018-41B7-8454-2FE57137C774}" dt="2025-04-04T11:32:23.491" v="3"/>
        <pc:sldMkLst>
          <pc:docMk/>
          <pc:sldMk cId="2389331675" sldId="549"/>
        </pc:sldMkLst>
      </pc:sldChg>
      <pc:sldChg chg="add">
        <pc:chgData name="Hélio JT. Dias" userId="aaa1fffb-58e7-401b-8324-03aa69cdb360" providerId="ADAL" clId="{ADBAF532-1018-41B7-8454-2FE57137C774}" dt="2025-04-04T11:32:23.491" v="3"/>
        <pc:sldMkLst>
          <pc:docMk/>
          <pc:sldMk cId="15858125" sldId="550"/>
        </pc:sldMkLst>
      </pc:sldChg>
      <pc:sldChg chg="add">
        <pc:chgData name="Hélio JT. Dias" userId="aaa1fffb-58e7-401b-8324-03aa69cdb360" providerId="ADAL" clId="{ADBAF532-1018-41B7-8454-2FE57137C774}" dt="2025-04-04T11:32:23.491" v="3"/>
        <pc:sldMkLst>
          <pc:docMk/>
          <pc:sldMk cId="67151233" sldId="551"/>
        </pc:sldMkLst>
      </pc:sldChg>
      <pc:sldChg chg="add">
        <pc:chgData name="Hélio JT. Dias" userId="aaa1fffb-58e7-401b-8324-03aa69cdb360" providerId="ADAL" clId="{ADBAF532-1018-41B7-8454-2FE57137C774}" dt="2025-04-04T11:32:23.491" v="3"/>
        <pc:sldMkLst>
          <pc:docMk/>
          <pc:sldMk cId="19314607" sldId="552"/>
        </pc:sldMkLst>
      </pc:sldChg>
      <pc:sldChg chg="add">
        <pc:chgData name="Hélio JT. Dias" userId="aaa1fffb-58e7-401b-8324-03aa69cdb360" providerId="ADAL" clId="{ADBAF532-1018-41B7-8454-2FE57137C774}" dt="2025-04-04T11:32:23.491" v="3"/>
        <pc:sldMkLst>
          <pc:docMk/>
          <pc:sldMk cId="3292825187" sldId="553"/>
        </pc:sldMkLst>
      </pc:sldChg>
      <pc:sldChg chg="add">
        <pc:chgData name="Hélio JT. Dias" userId="aaa1fffb-58e7-401b-8324-03aa69cdb360" providerId="ADAL" clId="{ADBAF532-1018-41B7-8454-2FE57137C774}" dt="2025-04-04T11:32:23.491" v="3"/>
        <pc:sldMkLst>
          <pc:docMk/>
          <pc:sldMk cId="720552835" sldId="554"/>
        </pc:sldMkLst>
      </pc:sldChg>
      <pc:sldChg chg="add">
        <pc:chgData name="Hélio JT. Dias" userId="aaa1fffb-58e7-401b-8324-03aa69cdb360" providerId="ADAL" clId="{ADBAF532-1018-41B7-8454-2FE57137C774}" dt="2025-04-04T11:32:23.491" v="3"/>
        <pc:sldMkLst>
          <pc:docMk/>
          <pc:sldMk cId="3350330128" sldId="555"/>
        </pc:sldMkLst>
      </pc:sldChg>
      <pc:sldChg chg="add">
        <pc:chgData name="Hélio JT. Dias" userId="aaa1fffb-58e7-401b-8324-03aa69cdb360" providerId="ADAL" clId="{ADBAF532-1018-41B7-8454-2FE57137C774}" dt="2025-04-04T11:32:23.491" v="3"/>
        <pc:sldMkLst>
          <pc:docMk/>
          <pc:sldMk cId="849164887" sldId="556"/>
        </pc:sldMkLst>
      </pc:sldChg>
      <pc:sldChg chg="add">
        <pc:chgData name="Hélio JT. Dias" userId="aaa1fffb-58e7-401b-8324-03aa69cdb360" providerId="ADAL" clId="{ADBAF532-1018-41B7-8454-2FE57137C774}" dt="2025-04-04T11:32:23.491" v="3"/>
        <pc:sldMkLst>
          <pc:docMk/>
          <pc:sldMk cId="2795512076" sldId="557"/>
        </pc:sldMkLst>
      </pc:sldChg>
      <pc:sldChg chg="add">
        <pc:chgData name="Hélio JT. Dias" userId="aaa1fffb-58e7-401b-8324-03aa69cdb360" providerId="ADAL" clId="{ADBAF532-1018-41B7-8454-2FE57137C774}" dt="2025-04-04T11:32:23.491" v="3"/>
        <pc:sldMkLst>
          <pc:docMk/>
          <pc:sldMk cId="1607905600" sldId="558"/>
        </pc:sldMkLst>
      </pc:sldChg>
      <pc:sldChg chg="add">
        <pc:chgData name="Hélio JT. Dias" userId="aaa1fffb-58e7-401b-8324-03aa69cdb360" providerId="ADAL" clId="{ADBAF532-1018-41B7-8454-2FE57137C774}" dt="2025-04-04T11:32:23.491" v="3"/>
        <pc:sldMkLst>
          <pc:docMk/>
          <pc:sldMk cId="1437899979" sldId="559"/>
        </pc:sldMkLst>
      </pc:sldChg>
      <pc:sldChg chg="add">
        <pc:chgData name="Hélio JT. Dias" userId="aaa1fffb-58e7-401b-8324-03aa69cdb360" providerId="ADAL" clId="{ADBAF532-1018-41B7-8454-2FE57137C774}" dt="2025-04-04T11:32:23.491" v="3"/>
        <pc:sldMkLst>
          <pc:docMk/>
          <pc:sldMk cId="2889301755" sldId="560"/>
        </pc:sldMkLst>
      </pc:sldChg>
      <pc:sldChg chg="add">
        <pc:chgData name="Hélio JT. Dias" userId="aaa1fffb-58e7-401b-8324-03aa69cdb360" providerId="ADAL" clId="{ADBAF532-1018-41B7-8454-2FE57137C774}" dt="2025-04-04T11:32:23.491" v="3"/>
        <pc:sldMkLst>
          <pc:docMk/>
          <pc:sldMk cId="136436848" sldId="561"/>
        </pc:sldMkLst>
      </pc:sldChg>
      <pc:sldChg chg="add">
        <pc:chgData name="Hélio JT. Dias" userId="aaa1fffb-58e7-401b-8324-03aa69cdb360" providerId="ADAL" clId="{ADBAF532-1018-41B7-8454-2FE57137C774}" dt="2025-04-04T11:32:23.491" v="3"/>
        <pc:sldMkLst>
          <pc:docMk/>
          <pc:sldMk cId="1210291993" sldId="562"/>
        </pc:sldMkLst>
      </pc:sldChg>
      <pc:sldChg chg="add">
        <pc:chgData name="Hélio JT. Dias" userId="aaa1fffb-58e7-401b-8324-03aa69cdb360" providerId="ADAL" clId="{ADBAF532-1018-41B7-8454-2FE57137C774}" dt="2025-04-04T11:32:58.024" v="4"/>
        <pc:sldMkLst>
          <pc:docMk/>
          <pc:sldMk cId="2327653059" sldId="563"/>
        </pc:sldMkLst>
      </pc:sldChg>
      <pc:sldChg chg="add">
        <pc:chgData name="Hélio JT. Dias" userId="aaa1fffb-58e7-401b-8324-03aa69cdb360" providerId="ADAL" clId="{ADBAF532-1018-41B7-8454-2FE57137C774}" dt="2025-04-04T11:32:58.024" v="4"/>
        <pc:sldMkLst>
          <pc:docMk/>
          <pc:sldMk cId="769645193" sldId="564"/>
        </pc:sldMkLst>
      </pc:sldChg>
      <pc:sldChg chg="add">
        <pc:chgData name="Hélio JT. Dias" userId="aaa1fffb-58e7-401b-8324-03aa69cdb360" providerId="ADAL" clId="{ADBAF532-1018-41B7-8454-2FE57137C774}" dt="2025-04-04T11:32:58.024" v="4"/>
        <pc:sldMkLst>
          <pc:docMk/>
          <pc:sldMk cId="3865377645" sldId="565"/>
        </pc:sldMkLst>
      </pc:sldChg>
      <pc:sldChg chg="add">
        <pc:chgData name="Hélio JT. Dias" userId="aaa1fffb-58e7-401b-8324-03aa69cdb360" providerId="ADAL" clId="{ADBAF532-1018-41B7-8454-2FE57137C774}" dt="2025-04-04T11:32:58.024" v="4"/>
        <pc:sldMkLst>
          <pc:docMk/>
          <pc:sldMk cId="27584594" sldId="566"/>
        </pc:sldMkLst>
      </pc:sldChg>
      <pc:sldChg chg="add">
        <pc:chgData name="Hélio JT. Dias" userId="aaa1fffb-58e7-401b-8324-03aa69cdb360" providerId="ADAL" clId="{ADBAF532-1018-41B7-8454-2FE57137C774}" dt="2025-04-04T11:32:58.024" v="4"/>
        <pc:sldMkLst>
          <pc:docMk/>
          <pc:sldMk cId="1141313306" sldId="567"/>
        </pc:sldMkLst>
      </pc:sldChg>
      <pc:sldChg chg="add">
        <pc:chgData name="Hélio JT. Dias" userId="aaa1fffb-58e7-401b-8324-03aa69cdb360" providerId="ADAL" clId="{ADBAF532-1018-41B7-8454-2FE57137C774}" dt="2025-04-04T11:32:58.024" v="4"/>
        <pc:sldMkLst>
          <pc:docMk/>
          <pc:sldMk cId="3366019861" sldId="568"/>
        </pc:sldMkLst>
      </pc:sldChg>
      <pc:sldChg chg="add">
        <pc:chgData name="Hélio JT. Dias" userId="aaa1fffb-58e7-401b-8324-03aa69cdb360" providerId="ADAL" clId="{ADBAF532-1018-41B7-8454-2FE57137C774}" dt="2025-04-04T11:32:58.024" v="4"/>
        <pc:sldMkLst>
          <pc:docMk/>
          <pc:sldMk cId="3334020644" sldId="569"/>
        </pc:sldMkLst>
      </pc:sldChg>
      <pc:sldChg chg="add">
        <pc:chgData name="Hélio JT. Dias" userId="aaa1fffb-58e7-401b-8324-03aa69cdb360" providerId="ADAL" clId="{ADBAF532-1018-41B7-8454-2FE57137C774}" dt="2025-04-04T11:32:58.024" v="4"/>
        <pc:sldMkLst>
          <pc:docMk/>
          <pc:sldMk cId="3914019938" sldId="570"/>
        </pc:sldMkLst>
      </pc:sldChg>
      <pc:sldChg chg="add">
        <pc:chgData name="Hélio JT. Dias" userId="aaa1fffb-58e7-401b-8324-03aa69cdb360" providerId="ADAL" clId="{ADBAF532-1018-41B7-8454-2FE57137C774}" dt="2025-04-04T11:32:58.024" v="4"/>
        <pc:sldMkLst>
          <pc:docMk/>
          <pc:sldMk cId="1595578491" sldId="571"/>
        </pc:sldMkLst>
      </pc:sldChg>
      <pc:sldChg chg="add">
        <pc:chgData name="Hélio JT. Dias" userId="aaa1fffb-58e7-401b-8324-03aa69cdb360" providerId="ADAL" clId="{ADBAF532-1018-41B7-8454-2FE57137C774}" dt="2025-04-04T11:32:58.024" v="4"/>
        <pc:sldMkLst>
          <pc:docMk/>
          <pc:sldMk cId="4177156898" sldId="572"/>
        </pc:sldMkLst>
      </pc:sldChg>
    </pc:docChg>
  </pc:docChgLst>
  <pc:docChgLst>
    <pc:chgData name="Hélio JT. Dias" userId="aaa1fffb-58e7-401b-8324-03aa69cdb360" providerId="ADAL" clId="{2D1FAB71-F268-491C-AAD7-B046C329DA36}"/>
    <pc:docChg chg="undo redo custSel addSld delSld modSld sldOrd">
      <pc:chgData name="Hélio JT. Dias" userId="aaa1fffb-58e7-401b-8324-03aa69cdb360" providerId="ADAL" clId="{2D1FAB71-F268-491C-AAD7-B046C329DA36}" dt="2025-06-23T14:50:19.246" v="25626" actId="20577"/>
      <pc:docMkLst>
        <pc:docMk/>
      </pc:docMkLst>
      <pc:sldChg chg="modSp mod">
        <pc:chgData name="Hélio JT. Dias" userId="aaa1fffb-58e7-401b-8324-03aa69cdb360" providerId="ADAL" clId="{2D1FAB71-F268-491C-AAD7-B046C329DA36}" dt="2025-06-13T17:44:03.133" v="25609" actId="207"/>
        <pc:sldMkLst>
          <pc:docMk/>
          <pc:sldMk cId="1706652064" sldId="257"/>
        </pc:sldMkLst>
      </pc:sldChg>
      <pc:sldChg chg="modSp mod ord">
        <pc:chgData name="Hélio JT. Dias" userId="aaa1fffb-58e7-401b-8324-03aa69cdb360" providerId="ADAL" clId="{2D1FAB71-F268-491C-AAD7-B046C329DA36}" dt="2025-06-13T17:44:47.876" v="25610" actId="207"/>
        <pc:sldMkLst>
          <pc:docMk/>
          <pc:sldMk cId="4162543887" sldId="258"/>
        </pc:sldMkLst>
      </pc:sldChg>
      <pc:sldChg chg="addSp modSp">
        <pc:chgData name="Hélio JT. Dias" userId="aaa1fffb-58e7-401b-8324-03aa69cdb360" providerId="ADAL" clId="{2D1FAB71-F268-491C-AAD7-B046C329DA36}" dt="2025-06-12T16:30:02.359" v="24226"/>
        <pc:sldMkLst>
          <pc:docMk/>
          <pc:sldMk cId="1105755391" sldId="260"/>
        </pc:sldMkLst>
      </pc:sldChg>
      <pc:sldChg chg="addSp modSp mod">
        <pc:chgData name="Hélio JT. Dias" userId="aaa1fffb-58e7-401b-8324-03aa69cdb360" providerId="ADAL" clId="{2D1FAB71-F268-491C-AAD7-B046C329DA36}" dt="2025-06-12T16:30:45.983" v="24228"/>
        <pc:sldMkLst>
          <pc:docMk/>
          <pc:sldMk cId="1999863880" sldId="262"/>
        </pc:sldMkLst>
      </pc:sldChg>
      <pc:sldChg chg="modSp mod ord">
        <pc:chgData name="Hélio JT. Dias" userId="aaa1fffb-58e7-401b-8324-03aa69cdb360" providerId="ADAL" clId="{2D1FAB71-F268-491C-AAD7-B046C329DA36}" dt="2025-06-04T11:22:11.234" v="15730" actId="20577"/>
        <pc:sldMkLst>
          <pc:docMk/>
          <pc:sldMk cId="1017467076" sldId="263"/>
        </pc:sldMkLst>
      </pc:sldChg>
      <pc:sldChg chg="addSp modSp mod">
        <pc:chgData name="Hélio JT. Dias" userId="aaa1fffb-58e7-401b-8324-03aa69cdb360" providerId="ADAL" clId="{2D1FAB71-F268-491C-AAD7-B046C329DA36}" dt="2025-06-12T16:31:01.205" v="24229"/>
        <pc:sldMkLst>
          <pc:docMk/>
          <pc:sldMk cId="945624947" sldId="266"/>
        </pc:sldMkLst>
      </pc:sldChg>
      <pc:sldChg chg="addSp modSp mod">
        <pc:chgData name="Hélio JT. Dias" userId="aaa1fffb-58e7-401b-8324-03aa69cdb360" providerId="ADAL" clId="{2D1FAB71-F268-491C-AAD7-B046C329DA36}" dt="2025-06-12T16:31:10.076" v="24231"/>
        <pc:sldMkLst>
          <pc:docMk/>
          <pc:sldMk cId="2000601363" sldId="267"/>
        </pc:sldMkLst>
      </pc:sldChg>
      <pc:sldChg chg="addSp modSp">
        <pc:chgData name="Hélio JT. Dias" userId="aaa1fffb-58e7-401b-8324-03aa69cdb360" providerId="ADAL" clId="{2D1FAB71-F268-491C-AAD7-B046C329DA36}" dt="2025-06-12T16:31:13.673" v="24232"/>
        <pc:sldMkLst>
          <pc:docMk/>
          <pc:sldMk cId="1291463050" sldId="268"/>
        </pc:sldMkLst>
      </pc:sldChg>
      <pc:sldChg chg="addSp modSp">
        <pc:chgData name="Hélio JT. Dias" userId="aaa1fffb-58e7-401b-8324-03aa69cdb360" providerId="ADAL" clId="{2D1FAB71-F268-491C-AAD7-B046C329DA36}" dt="2025-06-12T16:31:17.001" v="24233"/>
        <pc:sldMkLst>
          <pc:docMk/>
          <pc:sldMk cId="1904565554" sldId="269"/>
        </pc:sldMkLst>
      </pc:sldChg>
      <pc:sldChg chg="addSp modSp">
        <pc:chgData name="Hélio JT. Dias" userId="aaa1fffb-58e7-401b-8324-03aa69cdb360" providerId="ADAL" clId="{2D1FAB71-F268-491C-AAD7-B046C329DA36}" dt="2025-06-12T16:31:21.278" v="24234"/>
        <pc:sldMkLst>
          <pc:docMk/>
          <pc:sldMk cId="1069496525" sldId="270"/>
        </pc:sldMkLst>
      </pc:sldChg>
      <pc:sldChg chg="addSp modSp">
        <pc:chgData name="Hélio JT. Dias" userId="aaa1fffb-58e7-401b-8324-03aa69cdb360" providerId="ADAL" clId="{2D1FAB71-F268-491C-AAD7-B046C329DA36}" dt="2025-06-12T16:31:24.209" v="24235"/>
        <pc:sldMkLst>
          <pc:docMk/>
          <pc:sldMk cId="370824997" sldId="271"/>
        </pc:sldMkLst>
      </pc:sldChg>
      <pc:sldChg chg="addSp modSp">
        <pc:chgData name="Hélio JT. Dias" userId="aaa1fffb-58e7-401b-8324-03aa69cdb360" providerId="ADAL" clId="{2D1FAB71-F268-491C-AAD7-B046C329DA36}" dt="2025-06-12T16:31:27.721" v="24236"/>
        <pc:sldMkLst>
          <pc:docMk/>
          <pc:sldMk cId="114785867" sldId="272"/>
        </pc:sldMkLst>
      </pc:sldChg>
      <pc:sldChg chg="addSp modSp">
        <pc:chgData name="Hélio JT. Dias" userId="aaa1fffb-58e7-401b-8324-03aa69cdb360" providerId="ADAL" clId="{2D1FAB71-F268-491C-AAD7-B046C329DA36}" dt="2025-06-12T16:31:31.912" v="24237"/>
        <pc:sldMkLst>
          <pc:docMk/>
          <pc:sldMk cId="681072490" sldId="273"/>
        </pc:sldMkLst>
      </pc:sldChg>
      <pc:sldChg chg="addSp modSp">
        <pc:chgData name="Hélio JT. Dias" userId="aaa1fffb-58e7-401b-8324-03aa69cdb360" providerId="ADAL" clId="{2D1FAB71-F268-491C-AAD7-B046C329DA36}" dt="2025-06-12T16:31:35.197" v="24238"/>
        <pc:sldMkLst>
          <pc:docMk/>
          <pc:sldMk cId="3819297322" sldId="274"/>
        </pc:sldMkLst>
      </pc:sldChg>
      <pc:sldChg chg="addSp modSp">
        <pc:chgData name="Hélio JT. Dias" userId="aaa1fffb-58e7-401b-8324-03aa69cdb360" providerId="ADAL" clId="{2D1FAB71-F268-491C-AAD7-B046C329DA36}" dt="2025-06-12T16:31:37.975" v="24239"/>
        <pc:sldMkLst>
          <pc:docMk/>
          <pc:sldMk cId="4023969465" sldId="275"/>
        </pc:sldMkLst>
      </pc:sldChg>
      <pc:sldChg chg="addSp modSp">
        <pc:chgData name="Hélio JT. Dias" userId="aaa1fffb-58e7-401b-8324-03aa69cdb360" providerId="ADAL" clId="{2D1FAB71-F268-491C-AAD7-B046C329DA36}" dt="2025-06-12T16:31:40.060" v="24240"/>
        <pc:sldMkLst>
          <pc:docMk/>
          <pc:sldMk cId="921369025" sldId="276"/>
        </pc:sldMkLst>
      </pc:sldChg>
      <pc:sldChg chg="addSp modSp mod">
        <pc:chgData name="Hélio JT. Dias" userId="aaa1fffb-58e7-401b-8324-03aa69cdb360" providerId="ADAL" clId="{2D1FAB71-F268-491C-AAD7-B046C329DA36}" dt="2025-06-12T16:31:47.106" v="24242"/>
        <pc:sldMkLst>
          <pc:docMk/>
          <pc:sldMk cId="1136635883" sldId="277"/>
        </pc:sldMkLst>
      </pc:sldChg>
      <pc:sldChg chg="addSp modSp">
        <pc:chgData name="Hélio JT. Dias" userId="aaa1fffb-58e7-401b-8324-03aa69cdb360" providerId="ADAL" clId="{2D1FAB71-F268-491C-AAD7-B046C329DA36}" dt="2025-06-12T16:31:49.535" v="24243"/>
        <pc:sldMkLst>
          <pc:docMk/>
          <pc:sldMk cId="1508700658" sldId="278"/>
        </pc:sldMkLst>
      </pc:sldChg>
      <pc:sldChg chg="addSp modSp">
        <pc:chgData name="Hélio JT. Dias" userId="aaa1fffb-58e7-401b-8324-03aa69cdb360" providerId="ADAL" clId="{2D1FAB71-F268-491C-AAD7-B046C329DA36}" dt="2025-06-12T16:31:52.206" v="24244"/>
        <pc:sldMkLst>
          <pc:docMk/>
          <pc:sldMk cId="2144900602" sldId="279"/>
        </pc:sldMkLst>
      </pc:sldChg>
      <pc:sldChg chg="addSp modSp">
        <pc:chgData name="Hélio JT. Dias" userId="aaa1fffb-58e7-401b-8324-03aa69cdb360" providerId="ADAL" clId="{2D1FAB71-F268-491C-AAD7-B046C329DA36}" dt="2025-06-12T16:31:55.987" v="24245"/>
        <pc:sldMkLst>
          <pc:docMk/>
          <pc:sldMk cId="806512331" sldId="280"/>
        </pc:sldMkLst>
      </pc:sldChg>
      <pc:sldChg chg="addSp modSp">
        <pc:chgData name="Hélio JT. Dias" userId="aaa1fffb-58e7-401b-8324-03aa69cdb360" providerId="ADAL" clId="{2D1FAB71-F268-491C-AAD7-B046C329DA36}" dt="2025-06-12T16:31:59.729" v="24246"/>
        <pc:sldMkLst>
          <pc:docMk/>
          <pc:sldMk cId="3815842490" sldId="281"/>
        </pc:sldMkLst>
      </pc:sldChg>
      <pc:sldChg chg="addSp modSp">
        <pc:chgData name="Hélio JT. Dias" userId="aaa1fffb-58e7-401b-8324-03aa69cdb360" providerId="ADAL" clId="{2D1FAB71-F268-491C-AAD7-B046C329DA36}" dt="2025-06-12T16:32:04.562" v="24247"/>
        <pc:sldMkLst>
          <pc:docMk/>
          <pc:sldMk cId="1415210377" sldId="282"/>
        </pc:sldMkLst>
      </pc:sldChg>
      <pc:sldChg chg="addSp modSp">
        <pc:chgData name="Hélio JT. Dias" userId="aaa1fffb-58e7-401b-8324-03aa69cdb360" providerId="ADAL" clId="{2D1FAB71-F268-491C-AAD7-B046C329DA36}" dt="2025-06-12T16:32:12.954" v="24248"/>
        <pc:sldMkLst>
          <pc:docMk/>
          <pc:sldMk cId="1873954182" sldId="283"/>
        </pc:sldMkLst>
      </pc:sldChg>
      <pc:sldChg chg="modSp mod">
        <pc:chgData name="Hélio JT. Dias" userId="aaa1fffb-58e7-401b-8324-03aa69cdb360" providerId="ADAL" clId="{2D1FAB71-F268-491C-AAD7-B046C329DA36}" dt="2025-05-19T16:06:08.092" v="6110" actId="20577"/>
        <pc:sldMkLst>
          <pc:docMk/>
          <pc:sldMk cId="314849346" sldId="285"/>
        </pc:sldMkLst>
      </pc:sldChg>
      <pc:sldChg chg="modSp mod ord">
        <pc:chgData name="Hélio JT. Dias" userId="aaa1fffb-58e7-401b-8324-03aa69cdb360" providerId="ADAL" clId="{2D1FAB71-F268-491C-AAD7-B046C329DA36}" dt="2025-06-13T13:48:25.003" v="24605" actId="20577"/>
        <pc:sldMkLst>
          <pc:docMk/>
          <pc:sldMk cId="1804093906" sldId="286"/>
        </pc:sldMkLst>
      </pc:sldChg>
      <pc:sldChg chg="modSp mod">
        <pc:chgData name="Hélio JT. Dias" userId="aaa1fffb-58e7-401b-8324-03aa69cdb360" providerId="ADAL" clId="{2D1FAB71-F268-491C-AAD7-B046C329DA36}" dt="2025-05-16T17:20:20.161" v="5592" actId="20577"/>
        <pc:sldMkLst>
          <pc:docMk/>
          <pc:sldMk cId="1146518490" sldId="287"/>
        </pc:sldMkLst>
      </pc:sldChg>
      <pc:sldChg chg="del">
        <pc:chgData name="Hélio JT. Dias" userId="aaa1fffb-58e7-401b-8324-03aa69cdb360" providerId="ADAL" clId="{2D1FAB71-F268-491C-AAD7-B046C329DA36}" dt="2025-05-16T17:20:50.998" v="5593" actId="47"/>
        <pc:sldMkLst>
          <pc:docMk/>
          <pc:sldMk cId="1368881455" sldId="288"/>
        </pc:sldMkLst>
      </pc:sldChg>
      <pc:sldChg chg="modSp mod">
        <pc:chgData name="Hélio JT. Dias" userId="aaa1fffb-58e7-401b-8324-03aa69cdb360" providerId="ADAL" clId="{2D1FAB71-F268-491C-AAD7-B046C329DA36}" dt="2025-05-16T17:36:17.361" v="5868" actId="20577"/>
        <pc:sldMkLst>
          <pc:docMk/>
          <pc:sldMk cId="940370045" sldId="289"/>
        </pc:sldMkLst>
      </pc:sldChg>
      <pc:sldChg chg="modSp mod">
        <pc:chgData name="Hélio JT. Dias" userId="aaa1fffb-58e7-401b-8324-03aa69cdb360" providerId="ADAL" clId="{2D1FAB71-F268-491C-AAD7-B046C329DA36}" dt="2025-05-16T17:38:01.307" v="5869"/>
        <pc:sldMkLst>
          <pc:docMk/>
          <pc:sldMk cId="2864230448" sldId="290"/>
        </pc:sldMkLst>
      </pc:sldChg>
      <pc:sldChg chg="modSp mod">
        <pc:chgData name="Hélio JT. Dias" userId="aaa1fffb-58e7-401b-8324-03aa69cdb360" providerId="ADAL" clId="{2D1FAB71-F268-491C-AAD7-B046C329DA36}" dt="2025-05-16T17:42:49.422" v="5939" actId="14100"/>
        <pc:sldMkLst>
          <pc:docMk/>
          <pc:sldMk cId="3438843536" sldId="291"/>
        </pc:sldMkLst>
      </pc:sldChg>
      <pc:sldChg chg="modSp mod">
        <pc:chgData name="Hélio JT. Dias" userId="aaa1fffb-58e7-401b-8324-03aa69cdb360" providerId="ADAL" clId="{2D1FAB71-F268-491C-AAD7-B046C329DA36}" dt="2025-05-16T17:42:54.987" v="5941" actId="20577"/>
        <pc:sldMkLst>
          <pc:docMk/>
          <pc:sldMk cId="1155699587" sldId="292"/>
        </pc:sldMkLst>
      </pc:sldChg>
      <pc:sldChg chg="modSp mod">
        <pc:chgData name="Hélio JT. Dias" userId="aaa1fffb-58e7-401b-8324-03aa69cdb360" providerId="ADAL" clId="{2D1FAB71-F268-491C-AAD7-B046C329DA36}" dt="2025-05-16T17:46:23.829" v="6036" actId="20577"/>
        <pc:sldMkLst>
          <pc:docMk/>
          <pc:sldMk cId="1895203869" sldId="294"/>
        </pc:sldMkLst>
      </pc:sldChg>
      <pc:sldChg chg="modSp mod">
        <pc:chgData name="Hélio JT. Dias" userId="aaa1fffb-58e7-401b-8324-03aa69cdb360" providerId="ADAL" clId="{2D1FAB71-F268-491C-AAD7-B046C329DA36}" dt="2025-05-19T16:13:12.694" v="6247" actId="313"/>
        <pc:sldMkLst>
          <pc:docMk/>
          <pc:sldMk cId="2048803246" sldId="295"/>
        </pc:sldMkLst>
      </pc:sldChg>
      <pc:sldChg chg="modSp mod">
        <pc:chgData name="Hélio JT. Dias" userId="aaa1fffb-58e7-401b-8324-03aa69cdb360" providerId="ADAL" clId="{2D1FAB71-F268-491C-AAD7-B046C329DA36}" dt="2025-05-23T09:03:53.321" v="6433" actId="20577"/>
        <pc:sldMkLst>
          <pc:docMk/>
          <pc:sldMk cId="1376458246" sldId="296"/>
        </pc:sldMkLst>
      </pc:sldChg>
      <pc:sldChg chg="modSp mod ord">
        <pc:chgData name="Hélio JT. Dias" userId="aaa1fffb-58e7-401b-8324-03aa69cdb360" providerId="ADAL" clId="{2D1FAB71-F268-491C-AAD7-B046C329DA36}" dt="2025-05-08T12:21:24.628" v="233" actId="255"/>
        <pc:sldMkLst>
          <pc:docMk/>
          <pc:sldMk cId="4080607450" sldId="298"/>
        </pc:sldMkLst>
      </pc:sldChg>
      <pc:sldChg chg="modSp mod ord">
        <pc:chgData name="Hélio JT. Dias" userId="aaa1fffb-58e7-401b-8324-03aa69cdb360" providerId="ADAL" clId="{2D1FAB71-F268-491C-AAD7-B046C329DA36}" dt="2025-05-15T17:29:31.540" v="4903" actId="20577"/>
        <pc:sldMkLst>
          <pc:docMk/>
          <pc:sldMk cId="3668541294" sldId="299"/>
        </pc:sldMkLst>
      </pc:sldChg>
      <pc:sldChg chg="addSp modSp">
        <pc:chgData name="Hélio JT. Dias" userId="aaa1fffb-58e7-401b-8324-03aa69cdb360" providerId="ADAL" clId="{2D1FAB71-F268-491C-AAD7-B046C329DA36}" dt="2025-06-12T16:31:06.865" v="24230"/>
        <pc:sldMkLst>
          <pc:docMk/>
          <pc:sldMk cId="3113468478" sldId="300"/>
        </pc:sldMkLst>
      </pc:sldChg>
      <pc:sldChg chg="addSp modSp">
        <pc:chgData name="Hélio JT. Dias" userId="aaa1fffb-58e7-401b-8324-03aa69cdb360" providerId="ADAL" clId="{2D1FAB71-F268-491C-AAD7-B046C329DA36}" dt="2025-06-12T16:31:42.377" v="24241"/>
        <pc:sldMkLst>
          <pc:docMk/>
          <pc:sldMk cId="2767980176" sldId="301"/>
        </pc:sldMkLst>
      </pc:sldChg>
      <pc:sldChg chg="addSp modSp">
        <pc:chgData name="Hélio JT. Dias" userId="aaa1fffb-58e7-401b-8324-03aa69cdb360" providerId="ADAL" clId="{2D1FAB71-F268-491C-AAD7-B046C329DA36}" dt="2025-06-12T16:32:15.249" v="24249"/>
        <pc:sldMkLst>
          <pc:docMk/>
          <pc:sldMk cId="2260499244" sldId="302"/>
        </pc:sldMkLst>
      </pc:sldChg>
      <pc:sldChg chg="del">
        <pc:chgData name="Hélio JT. Dias" userId="aaa1fffb-58e7-401b-8324-03aa69cdb360" providerId="ADAL" clId="{2D1FAB71-F268-491C-AAD7-B046C329DA36}" dt="2025-05-29T17:21:22.954" v="9113" actId="2696"/>
        <pc:sldMkLst>
          <pc:docMk/>
          <pc:sldMk cId="498477794" sldId="303"/>
        </pc:sldMkLst>
      </pc:sldChg>
      <pc:sldChg chg="addSp modSp mod">
        <pc:chgData name="Hélio JT. Dias" userId="aaa1fffb-58e7-401b-8324-03aa69cdb360" providerId="ADAL" clId="{2D1FAB71-F268-491C-AAD7-B046C329DA36}" dt="2025-06-12T16:29:46.548" v="24225" actId="1035"/>
        <pc:sldMkLst>
          <pc:docMk/>
          <pc:sldMk cId="3553803041" sldId="305"/>
        </pc:sldMkLst>
      </pc:sldChg>
      <pc:sldChg chg="addSp modSp mod">
        <pc:chgData name="Hélio JT. Dias" userId="aaa1fffb-58e7-401b-8324-03aa69cdb360" providerId="ADAL" clId="{2D1FAB71-F268-491C-AAD7-B046C329DA36}" dt="2025-06-12T16:29:38.595" v="24223" actId="1036"/>
        <pc:sldMkLst>
          <pc:docMk/>
          <pc:sldMk cId="1719814130" sldId="306"/>
        </pc:sldMkLst>
      </pc:sldChg>
      <pc:sldChg chg="ord">
        <pc:chgData name="Hélio JT. Dias" userId="aaa1fffb-58e7-401b-8324-03aa69cdb360" providerId="ADAL" clId="{2D1FAB71-F268-491C-AAD7-B046C329DA36}" dt="2025-05-15T17:24:38.658" v="4745"/>
        <pc:sldMkLst>
          <pc:docMk/>
          <pc:sldMk cId="1884012774" sldId="307"/>
        </pc:sldMkLst>
      </pc:sldChg>
      <pc:sldChg chg="modSp mod">
        <pc:chgData name="Hélio JT. Dias" userId="aaa1fffb-58e7-401b-8324-03aa69cdb360" providerId="ADAL" clId="{2D1FAB71-F268-491C-AAD7-B046C329DA36}" dt="2025-05-08T12:20:54.182" v="232" actId="255"/>
        <pc:sldMkLst>
          <pc:docMk/>
          <pc:sldMk cId="3712479919" sldId="320"/>
        </pc:sldMkLst>
      </pc:sldChg>
      <pc:sldChg chg="modSp mod">
        <pc:chgData name="Hélio JT. Dias" userId="aaa1fffb-58e7-401b-8324-03aa69cdb360" providerId="ADAL" clId="{2D1FAB71-F268-491C-AAD7-B046C329DA36}" dt="2025-06-13T13:28:12.801" v="24273" actId="20577"/>
        <pc:sldMkLst>
          <pc:docMk/>
          <pc:sldMk cId="3483371155" sldId="321"/>
        </pc:sldMkLst>
      </pc:sldChg>
      <pc:sldChg chg="modSp mod ord">
        <pc:chgData name="Hélio JT. Dias" userId="aaa1fffb-58e7-401b-8324-03aa69cdb360" providerId="ADAL" clId="{2D1FAB71-F268-491C-AAD7-B046C329DA36}" dt="2025-06-13T13:26:32.860" v="24271" actId="207"/>
        <pc:sldMkLst>
          <pc:docMk/>
          <pc:sldMk cId="2755883987" sldId="322"/>
        </pc:sldMkLst>
      </pc:sldChg>
      <pc:sldChg chg="del">
        <pc:chgData name="Hélio JT. Dias" userId="aaa1fffb-58e7-401b-8324-03aa69cdb360" providerId="ADAL" clId="{2D1FAB71-F268-491C-AAD7-B046C329DA36}" dt="2025-04-08T13:48:25.684" v="0" actId="47"/>
        <pc:sldMkLst>
          <pc:docMk/>
          <pc:sldMk cId="3466406682" sldId="323"/>
        </pc:sldMkLst>
      </pc:sldChg>
      <pc:sldChg chg="modSp mod">
        <pc:chgData name="Hélio JT. Dias" userId="aaa1fffb-58e7-401b-8324-03aa69cdb360" providerId="ADAL" clId="{2D1FAB71-F268-491C-AAD7-B046C329DA36}" dt="2025-06-05T11:37:32.636" v="17952" actId="255"/>
        <pc:sldMkLst>
          <pc:docMk/>
          <pc:sldMk cId="189276974" sldId="324"/>
        </pc:sldMkLst>
      </pc:sldChg>
      <pc:sldChg chg="del">
        <pc:chgData name="Hélio JT. Dias" userId="aaa1fffb-58e7-401b-8324-03aa69cdb360" providerId="ADAL" clId="{2D1FAB71-F268-491C-AAD7-B046C329DA36}" dt="2025-06-04T12:00:40.687" v="15735" actId="2696"/>
        <pc:sldMkLst>
          <pc:docMk/>
          <pc:sldMk cId="2384253666" sldId="326"/>
        </pc:sldMkLst>
      </pc:sldChg>
      <pc:sldChg chg="modSp mod">
        <pc:chgData name="Hélio JT. Dias" userId="aaa1fffb-58e7-401b-8324-03aa69cdb360" providerId="ADAL" clId="{2D1FAB71-F268-491C-AAD7-B046C329DA36}" dt="2025-06-04T16:49:23.750" v="17245" actId="21"/>
        <pc:sldMkLst>
          <pc:docMk/>
          <pc:sldMk cId="3095068851" sldId="327"/>
        </pc:sldMkLst>
      </pc:sldChg>
      <pc:sldChg chg="modSp del mod">
        <pc:chgData name="Hélio JT. Dias" userId="aaa1fffb-58e7-401b-8324-03aa69cdb360" providerId="ADAL" clId="{2D1FAB71-F268-491C-AAD7-B046C329DA36}" dt="2025-06-03T11:07:45.739" v="14095" actId="2696"/>
        <pc:sldMkLst>
          <pc:docMk/>
          <pc:sldMk cId="4042696781" sldId="328"/>
        </pc:sldMkLst>
      </pc:sldChg>
      <pc:sldChg chg="modSp mod ord">
        <pc:chgData name="Hélio JT. Dias" userId="aaa1fffb-58e7-401b-8324-03aa69cdb360" providerId="ADAL" clId="{2D1FAB71-F268-491C-AAD7-B046C329DA36}" dt="2025-06-05T14:15:40.869" v="18612" actId="20577"/>
        <pc:sldMkLst>
          <pc:docMk/>
          <pc:sldMk cId="742710070" sldId="329"/>
        </pc:sldMkLst>
      </pc:sldChg>
      <pc:sldChg chg="modSp mod ord">
        <pc:chgData name="Hélio JT. Dias" userId="aaa1fffb-58e7-401b-8324-03aa69cdb360" providerId="ADAL" clId="{2D1FAB71-F268-491C-AAD7-B046C329DA36}" dt="2025-06-03T17:24:32.187" v="14900" actId="20577"/>
        <pc:sldMkLst>
          <pc:docMk/>
          <pc:sldMk cId="3278223718" sldId="330"/>
        </pc:sldMkLst>
      </pc:sldChg>
      <pc:sldChg chg="del">
        <pc:chgData name="Hélio JT. Dias" userId="aaa1fffb-58e7-401b-8324-03aa69cdb360" providerId="ADAL" clId="{2D1FAB71-F268-491C-AAD7-B046C329DA36}" dt="2025-05-29T17:21:22.954" v="9113" actId="2696"/>
        <pc:sldMkLst>
          <pc:docMk/>
          <pc:sldMk cId="2766589194" sldId="331"/>
        </pc:sldMkLst>
      </pc:sldChg>
      <pc:sldChg chg="del">
        <pc:chgData name="Hélio JT. Dias" userId="aaa1fffb-58e7-401b-8324-03aa69cdb360" providerId="ADAL" clId="{2D1FAB71-F268-491C-AAD7-B046C329DA36}" dt="2025-06-02T14:47:59.940" v="11525" actId="2696"/>
        <pc:sldMkLst>
          <pc:docMk/>
          <pc:sldMk cId="4249614245" sldId="333"/>
        </pc:sldMkLst>
      </pc:sldChg>
      <pc:sldChg chg="modSp mod ord">
        <pc:chgData name="Hélio JT. Dias" userId="aaa1fffb-58e7-401b-8324-03aa69cdb360" providerId="ADAL" clId="{2D1FAB71-F268-491C-AAD7-B046C329DA36}" dt="2025-06-05T14:14:57.971" v="18610" actId="313"/>
        <pc:sldMkLst>
          <pc:docMk/>
          <pc:sldMk cId="1097533472" sldId="334"/>
        </pc:sldMkLst>
      </pc:sldChg>
      <pc:sldChg chg="modSp mod">
        <pc:chgData name="Hélio JT. Dias" userId="aaa1fffb-58e7-401b-8324-03aa69cdb360" providerId="ADAL" clId="{2D1FAB71-F268-491C-AAD7-B046C329DA36}" dt="2025-06-05T14:38:13.143" v="19192" actId="20577"/>
        <pc:sldMkLst>
          <pc:docMk/>
          <pc:sldMk cId="929574168" sldId="345"/>
        </pc:sldMkLst>
      </pc:sldChg>
      <pc:sldChg chg="modSp mod ord">
        <pc:chgData name="Hélio JT. Dias" userId="aaa1fffb-58e7-401b-8324-03aa69cdb360" providerId="ADAL" clId="{2D1FAB71-F268-491C-AAD7-B046C329DA36}" dt="2025-06-03T16:22:22.333" v="14763" actId="20577"/>
        <pc:sldMkLst>
          <pc:docMk/>
          <pc:sldMk cId="3652369682" sldId="352"/>
        </pc:sldMkLst>
      </pc:sldChg>
      <pc:sldChg chg="modSp mod">
        <pc:chgData name="Hélio JT. Dias" userId="aaa1fffb-58e7-401b-8324-03aa69cdb360" providerId="ADAL" clId="{2D1FAB71-F268-491C-AAD7-B046C329DA36}" dt="2025-06-04T14:51:44.345" v="15923" actId="20577"/>
        <pc:sldMkLst>
          <pc:docMk/>
          <pc:sldMk cId="2607967438" sldId="353"/>
        </pc:sldMkLst>
      </pc:sldChg>
      <pc:sldChg chg="modSp mod">
        <pc:chgData name="Hélio JT. Dias" userId="aaa1fffb-58e7-401b-8324-03aa69cdb360" providerId="ADAL" clId="{2D1FAB71-F268-491C-AAD7-B046C329DA36}" dt="2025-05-19T16:31:47.827" v="6298" actId="207"/>
        <pc:sldMkLst>
          <pc:docMk/>
          <pc:sldMk cId="2102950438" sldId="356"/>
        </pc:sldMkLst>
      </pc:sldChg>
      <pc:sldChg chg="addSp modSp mod">
        <pc:chgData name="Hélio JT. Dias" userId="aaa1fffb-58e7-401b-8324-03aa69cdb360" providerId="ADAL" clId="{2D1FAB71-F268-491C-AAD7-B046C329DA36}" dt="2025-06-12T16:28:37.997" v="24220" actId="1036"/>
        <pc:sldMkLst>
          <pc:docMk/>
          <pc:sldMk cId="270920663" sldId="357"/>
        </pc:sldMkLst>
      </pc:sldChg>
      <pc:sldChg chg="modSp mod">
        <pc:chgData name="Hélio JT. Dias" userId="aaa1fffb-58e7-401b-8324-03aa69cdb360" providerId="ADAL" clId="{2D1FAB71-F268-491C-AAD7-B046C329DA36}" dt="2025-05-23T09:46:43.214" v="6551" actId="20577"/>
        <pc:sldMkLst>
          <pc:docMk/>
          <pc:sldMk cId="1588909717" sldId="358"/>
        </pc:sldMkLst>
      </pc:sldChg>
      <pc:sldChg chg="modSp mod">
        <pc:chgData name="Hélio JT. Dias" userId="aaa1fffb-58e7-401b-8324-03aa69cdb360" providerId="ADAL" clId="{2D1FAB71-F268-491C-AAD7-B046C329DA36}" dt="2025-06-05T14:34:46.414" v="19177" actId="20577"/>
        <pc:sldMkLst>
          <pc:docMk/>
          <pc:sldMk cId="3381725563" sldId="359"/>
        </pc:sldMkLst>
      </pc:sldChg>
      <pc:sldChg chg="modSp mod">
        <pc:chgData name="Hélio JT. Dias" userId="aaa1fffb-58e7-401b-8324-03aa69cdb360" providerId="ADAL" clId="{2D1FAB71-F268-491C-AAD7-B046C329DA36}" dt="2025-05-23T15:11:03.882" v="6631" actId="113"/>
        <pc:sldMkLst>
          <pc:docMk/>
          <pc:sldMk cId="1866995097" sldId="362"/>
        </pc:sldMkLst>
      </pc:sldChg>
      <pc:sldChg chg="modSp mod">
        <pc:chgData name="Hélio JT. Dias" userId="aaa1fffb-58e7-401b-8324-03aa69cdb360" providerId="ADAL" clId="{2D1FAB71-F268-491C-AAD7-B046C329DA36}" dt="2025-06-03T12:41:04.577" v="14554" actId="207"/>
        <pc:sldMkLst>
          <pc:docMk/>
          <pc:sldMk cId="2135448972" sldId="363"/>
        </pc:sldMkLst>
      </pc:sldChg>
      <pc:sldChg chg="modSp mod">
        <pc:chgData name="Hélio JT. Dias" userId="aaa1fffb-58e7-401b-8324-03aa69cdb360" providerId="ADAL" clId="{2D1FAB71-F268-491C-AAD7-B046C329DA36}" dt="2025-06-04T12:03:24.249" v="15810" actId="20577"/>
        <pc:sldMkLst>
          <pc:docMk/>
          <pc:sldMk cId="1973264372" sldId="364"/>
        </pc:sldMkLst>
      </pc:sldChg>
      <pc:sldChg chg="modSp mod">
        <pc:chgData name="Hélio JT. Dias" userId="aaa1fffb-58e7-401b-8324-03aa69cdb360" providerId="ADAL" clId="{2D1FAB71-F268-491C-AAD7-B046C329DA36}" dt="2025-06-03T15:02:51.092" v="14580" actId="207"/>
        <pc:sldMkLst>
          <pc:docMk/>
          <pc:sldMk cId="3838768791" sldId="365"/>
        </pc:sldMkLst>
      </pc:sldChg>
      <pc:sldChg chg="modSp mod">
        <pc:chgData name="Hélio JT. Dias" userId="aaa1fffb-58e7-401b-8324-03aa69cdb360" providerId="ADAL" clId="{2D1FAB71-F268-491C-AAD7-B046C329DA36}" dt="2025-05-29T17:05:25.152" v="9065" actId="20577"/>
        <pc:sldMkLst>
          <pc:docMk/>
          <pc:sldMk cId="2397880932" sldId="366"/>
        </pc:sldMkLst>
      </pc:sldChg>
      <pc:sldChg chg="del">
        <pc:chgData name="Hélio JT. Dias" userId="aaa1fffb-58e7-401b-8324-03aa69cdb360" providerId="ADAL" clId="{2D1FAB71-F268-491C-AAD7-B046C329DA36}" dt="2025-05-29T17:21:22.954" v="9113" actId="2696"/>
        <pc:sldMkLst>
          <pc:docMk/>
          <pc:sldMk cId="2779459792" sldId="367"/>
        </pc:sldMkLst>
      </pc:sldChg>
      <pc:sldChg chg="modSp mod">
        <pc:chgData name="Hélio JT. Dias" userId="aaa1fffb-58e7-401b-8324-03aa69cdb360" providerId="ADAL" clId="{2D1FAB71-F268-491C-AAD7-B046C329DA36}" dt="2025-06-03T10:13:23.822" v="13795" actId="20577"/>
        <pc:sldMkLst>
          <pc:docMk/>
          <pc:sldMk cId="2564546984" sldId="368"/>
        </pc:sldMkLst>
      </pc:sldChg>
      <pc:sldChg chg="modSp mod">
        <pc:chgData name="Hélio JT. Dias" userId="aaa1fffb-58e7-401b-8324-03aa69cdb360" providerId="ADAL" clId="{2D1FAB71-F268-491C-AAD7-B046C329DA36}" dt="2025-06-04T18:11:33.948" v="17937" actId="20577"/>
        <pc:sldMkLst>
          <pc:docMk/>
          <pc:sldMk cId="909890048" sldId="370"/>
        </pc:sldMkLst>
      </pc:sldChg>
      <pc:sldChg chg="del">
        <pc:chgData name="Hélio JT. Dias" userId="aaa1fffb-58e7-401b-8324-03aa69cdb360" providerId="ADAL" clId="{2D1FAB71-F268-491C-AAD7-B046C329DA36}" dt="2025-06-04T18:03:25.840" v="17897" actId="2696"/>
        <pc:sldMkLst>
          <pc:docMk/>
          <pc:sldMk cId="2323529582" sldId="371"/>
        </pc:sldMkLst>
      </pc:sldChg>
      <pc:sldChg chg="modSp mod">
        <pc:chgData name="Hélio JT. Dias" userId="aaa1fffb-58e7-401b-8324-03aa69cdb360" providerId="ADAL" clId="{2D1FAB71-F268-491C-AAD7-B046C329DA36}" dt="2025-06-05T14:35:31.454" v="19179" actId="207"/>
        <pc:sldMkLst>
          <pc:docMk/>
          <pc:sldMk cId="3517773276" sldId="372"/>
        </pc:sldMkLst>
      </pc:sldChg>
      <pc:sldChg chg="modSp mod">
        <pc:chgData name="Hélio JT. Dias" userId="aaa1fffb-58e7-401b-8324-03aa69cdb360" providerId="ADAL" clId="{2D1FAB71-F268-491C-AAD7-B046C329DA36}" dt="2025-06-05T14:38:50.554" v="19200" actId="20577"/>
        <pc:sldMkLst>
          <pc:docMk/>
          <pc:sldMk cId="2700628595" sldId="375"/>
        </pc:sldMkLst>
      </pc:sldChg>
      <pc:sldChg chg="modSp mod">
        <pc:chgData name="Hélio JT. Dias" userId="aaa1fffb-58e7-401b-8324-03aa69cdb360" providerId="ADAL" clId="{2D1FAB71-F268-491C-AAD7-B046C329DA36}" dt="2025-06-05T14:39:26.520" v="19206" actId="20577"/>
        <pc:sldMkLst>
          <pc:docMk/>
          <pc:sldMk cId="2062005643" sldId="376"/>
        </pc:sldMkLst>
      </pc:sldChg>
      <pc:sldChg chg="modSp mod">
        <pc:chgData name="Hélio JT. Dias" userId="aaa1fffb-58e7-401b-8324-03aa69cdb360" providerId="ADAL" clId="{2D1FAB71-F268-491C-AAD7-B046C329DA36}" dt="2025-05-29T16:44:39.457" v="9013" actId="400"/>
        <pc:sldMkLst>
          <pc:docMk/>
          <pc:sldMk cId="3122443848" sldId="380"/>
        </pc:sldMkLst>
      </pc:sldChg>
      <pc:sldChg chg="modSp del mod">
        <pc:chgData name="Hélio JT. Dias" userId="aaa1fffb-58e7-401b-8324-03aa69cdb360" providerId="ADAL" clId="{2D1FAB71-F268-491C-AAD7-B046C329DA36}" dt="2025-05-29T17:03:32.057" v="9035" actId="2696"/>
        <pc:sldMkLst>
          <pc:docMk/>
          <pc:sldMk cId="1613737206" sldId="381"/>
        </pc:sldMkLst>
      </pc:sldChg>
      <pc:sldChg chg="del">
        <pc:chgData name="Hélio JT. Dias" userId="aaa1fffb-58e7-401b-8324-03aa69cdb360" providerId="ADAL" clId="{2D1FAB71-F268-491C-AAD7-B046C329DA36}" dt="2025-05-29T17:21:22.954" v="9113" actId="2696"/>
        <pc:sldMkLst>
          <pc:docMk/>
          <pc:sldMk cId="4266262642" sldId="382"/>
        </pc:sldMkLst>
      </pc:sldChg>
      <pc:sldChg chg="del">
        <pc:chgData name="Hélio JT. Dias" userId="aaa1fffb-58e7-401b-8324-03aa69cdb360" providerId="ADAL" clId="{2D1FAB71-F268-491C-AAD7-B046C329DA36}" dt="2025-05-29T17:21:22.954" v="9113" actId="2696"/>
        <pc:sldMkLst>
          <pc:docMk/>
          <pc:sldMk cId="612346036" sldId="383"/>
        </pc:sldMkLst>
      </pc:sldChg>
      <pc:sldChg chg="del">
        <pc:chgData name="Hélio JT. Dias" userId="aaa1fffb-58e7-401b-8324-03aa69cdb360" providerId="ADAL" clId="{2D1FAB71-F268-491C-AAD7-B046C329DA36}" dt="2025-05-29T17:21:22.954" v="9113" actId="2696"/>
        <pc:sldMkLst>
          <pc:docMk/>
          <pc:sldMk cId="721387500" sldId="384"/>
        </pc:sldMkLst>
      </pc:sldChg>
      <pc:sldChg chg="del">
        <pc:chgData name="Hélio JT. Dias" userId="aaa1fffb-58e7-401b-8324-03aa69cdb360" providerId="ADAL" clId="{2D1FAB71-F268-491C-AAD7-B046C329DA36}" dt="2025-05-29T17:21:22.954" v="9113" actId="2696"/>
        <pc:sldMkLst>
          <pc:docMk/>
          <pc:sldMk cId="3662479764" sldId="385"/>
        </pc:sldMkLst>
      </pc:sldChg>
      <pc:sldChg chg="del">
        <pc:chgData name="Hélio JT. Dias" userId="aaa1fffb-58e7-401b-8324-03aa69cdb360" providerId="ADAL" clId="{2D1FAB71-F268-491C-AAD7-B046C329DA36}" dt="2025-05-29T17:21:22.954" v="9113" actId="2696"/>
        <pc:sldMkLst>
          <pc:docMk/>
          <pc:sldMk cId="2979363138" sldId="386"/>
        </pc:sldMkLst>
      </pc:sldChg>
      <pc:sldChg chg="del">
        <pc:chgData name="Hélio JT. Dias" userId="aaa1fffb-58e7-401b-8324-03aa69cdb360" providerId="ADAL" clId="{2D1FAB71-F268-491C-AAD7-B046C329DA36}" dt="2025-05-29T17:21:22.954" v="9113" actId="2696"/>
        <pc:sldMkLst>
          <pc:docMk/>
          <pc:sldMk cId="938111112" sldId="387"/>
        </pc:sldMkLst>
      </pc:sldChg>
      <pc:sldChg chg="del">
        <pc:chgData name="Hélio JT. Dias" userId="aaa1fffb-58e7-401b-8324-03aa69cdb360" providerId="ADAL" clId="{2D1FAB71-F268-491C-AAD7-B046C329DA36}" dt="2025-05-29T17:21:22.954" v="9113" actId="2696"/>
        <pc:sldMkLst>
          <pc:docMk/>
          <pc:sldMk cId="2421906680" sldId="388"/>
        </pc:sldMkLst>
      </pc:sldChg>
      <pc:sldChg chg="del">
        <pc:chgData name="Hélio JT. Dias" userId="aaa1fffb-58e7-401b-8324-03aa69cdb360" providerId="ADAL" clId="{2D1FAB71-F268-491C-AAD7-B046C329DA36}" dt="2025-05-29T17:21:22.954" v="9113" actId="2696"/>
        <pc:sldMkLst>
          <pc:docMk/>
          <pc:sldMk cId="2848861046" sldId="389"/>
        </pc:sldMkLst>
      </pc:sldChg>
      <pc:sldChg chg="modSp mod">
        <pc:chgData name="Hélio JT. Dias" userId="aaa1fffb-58e7-401b-8324-03aa69cdb360" providerId="ADAL" clId="{2D1FAB71-F268-491C-AAD7-B046C329DA36}" dt="2025-06-03T12:23:40.647" v="14455" actId="20577"/>
        <pc:sldMkLst>
          <pc:docMk/>
          <pc:sldMk cId="3566839328" sldId="390"/>
        </pc:sldMkLst>
      </pc:sldChg>
      <pc:sldChg chg="modSp del mod">
        <pc:chgData name="Hélio JT. Dias" userId="aaa1fffb-58e7-401b-8324-03aa69cdb360" providerId="ADAL" clId="{2D1FAB71-F268-491C-AAD7-B046C329DA36}" dt="2025-05-30T14:41:59.769" v="10421" actId="2696"/>
        <pc:sldMkLst>
          <pc:docMk/>
          <pc:sldMk cId="901849478" sldId="391"/>
        </pc:sldMkLst>
      </pc:sldChg>
      <pc:sldChg chg="modSp mod">
        <pc:chgData name="Hélio JT. Dias" userId="aaa1fffb-58e7-401b-8324-03aa69cdb360" providerId="ADAL" clId="{2D1FAB71-F268-491C-AAD7-B046C329DA36}" dt="2025-06-03T17:48:12.681" v="15070"/>
        <pc:sldMkLst>
          <pc:docMk/>
          <pc:sldMk cId="1452852678" sldId="392"/>
        </pc:sldMkLst>
      </pc:sldChg>
      <pc:sldChg chg="modSp del mod">
        <pc:chgData name="Hélio JT. Dias" userId="aaa1fffb-58e7-401b-8324-03aa69cdb360" providerId="ADAL" clId="{2D1FAB71-F268-491C-AAD7-B046C329DA36}" dt="2025-06-02T14:48:08.340" v="11526" actId="2696"/>
        <pc:sldMkLst>
          <pc:docMk/>
          <pc:sldMk cId="1673164964" sldId="393"/>
        </pc:sldMkLst>
      </pc:sldChg>
      <pc:sldChg chg="modSp mod">
        <pc:chgData name="Hélio JT. Dias" userId="aaa1fffb-58e7-401b-8324-03aa69cdb360" providerId="ADAL" clId="{2D1FAB71-F268-491C-AAD7-B046C329DA36}" dt="2025-06-03T17:48:42.298" v="15072" actId="20577"/>
        <pc:sldMkLst>
          <pc:docMk/>
          <pc:sldMk cId="1914272124" sldId="394"/>
        </pc:sldMkLst>
      </pc:sldChg>
      <pc:sldChg chg="modSp mod">
        <pc:chgData name="Hélio JT. Dias" userId="aaa1fffb-58e7-401b-8324-03aa69cdb360" providerId="ADAL" clId="{2D1FAB71-F268-491C-AAD7-B046C329DA36}" dt="2025-06-03T11:19:11.186" v="14203" actId="20577"/>
        <pc:sldMkLst>
          <pc:docMk/>
          <pc:sldMk cId="4113658088" sldId="395"/>
        </pc:sldMkLst>
      </pc:sldChg>
      <pc:sldChg chg="del">
        <pc:chgData name="Hélio JT. Dias" userId="aaa1fffb-58e7-401b-8324-03aa69cdb360" providerId="ADAL" clId="{2D1FAB71-F268-491C-AAD7-B046C329DA36}" dt="2025-06-04T16:43:50.449" v="17237" actId="2696"/>
        <pc:sldMkLst>
          <pc:docMk/>
          <pc:sldMk cId="1533650835" sldId="397"/>
        </pc:sldMkLst>
      </pc:sldChg>
      <pc:sldChg chg="modSp mod">
        <pc:chgData name="Hélio JT. Dias" userId="aaa1fffb-58e7-401b-8324-03aa69cdb360" providerId="ADAL" clId="{2D1FAB71-F268-491C-AAD7-B046C329DA36}" dt="2025-06-05T15:59:55.664" v="20166" actId="207"/>
        <pc:sldMkLst>
          <pc:docMk/>
          <pc:sldMk cId="1354581221" sldId="398"/>
        </pc:sldMkLst>
      </pc:sldChg>
      <pc:sldChg chg="modSp mod">
        <pc:chgData name="Hélio JT. Dias" userId="aaa1fffb-58e7-401b-8324-03aa69cdb360" providerId="ADAL" clId="{2D1FAB71-F268-491C-AAD7-B046C329DA36}" dt="2025-06-05T16:22:24.967" v="20232" actId="207"/>
        <pc:sldMkLst>
          <pc:docMk/>
          <pc:sldMk cId="2236852189" sldId="402"/>
        </pc:sldMkLst>
      </pc:sldChg>
      <pc:sldChg chg="modSp mod">
        <pc:chgData name="Hélio JT. Dias" userId="aaa1fffb-58e7-401b-8324-03aa69cdb360" providerId="ADAL" clId="{2D1FAB71-F268-491C-AAD7-B046C329DA36}" dt="2025-06-05T16:28:53.029" v="20236" actId="207"/>
        <pc:sldMkLst>
          <pc:docMk/>
          <pc:sldMk cId="1315546842" sldId="405"/>
        </pc:sldMkLst>
      </pc:sldChg>
      <pc:sldChg chg="modSp mod">
        <pc:chgData name="Hélio JT. Dias" userId="aaa1fffb-58e7-401b-8324-03aa69cdb360" providerId="ADAL" clId="{2D1FAB71-F268-491C-AAD7-B046C329DA36}" dt="2025-06-05T16:25:41.797" v="20234" actId="207"/>
        <pc:sldMkLst>
          <pc:docMk/>
          <pc:sldMk cId="3400695883" sldId="407"/>
        </pc:sldMkLst>
      </pc:sldChg>
      <pc:sldChg chg="modSp mod">
        <pc:chgData name="Hélio JT. Dias" userId="aaa1fffb-58e7-401b-8324-03aa69cdb360" providerId="ADAL" clId="{2D1FAB71-F268-491C-AAD7-B046C329DA36}" dt="2025-06-05T16:29:47.138" v="20237" actId="207"/>
        <pc:sldMkLst>
          <pc:docMk/>
          <pc:sldMk cId="908905819" sldId="409"/>
        </pc:sldMkLst>
      </pc:sldChg>
      <pc:sldChg chg="modSp mod">
        <pc:chgData name="Hélio JT. Dias" userId="aaa1fffb-58e7-401b-8324-03aa69cdb360" providerId="ADAL" clId="{2D1FAB71-F268-491C-AAD7-B046C329DA36}" dt="2025-06-05T16:40:38.514" v="20254" actId="207"/>
        <pc:sldMkLst>
          <pc:docMk/>
          <pc:sldMk cId="1982563650" sldId="412"/>
        </pc:sldMkLst>
      </pc:sldChg>
      <pc:sldChg chg="modSp mod">
        <pc:chgData name="Hélio JT. Dias" userId="aaa1fffb-58e7-401b-8324-03aa69cdb360" providerId="ADAL" clId="{2D1FAB71-F268-491C-AAD7-B046C329DA36}" dt="2025-06-05T16:01:21.286" v="20167" actId="207"/>
        <pc:sldMkLst>
          <pc:docMk/>
          <pc:sldMk cId="2320238276" sldId="413"/>
        </pc:sldMkLst>
      </pc:sldChg>
      <pc:sldChg chg="modSp mod">
        <pc:chgData name="Hélio JT. Dias" userId="aaa1fffb-58e7-401b-8324-03aa69cdb360" providerId="ADAL" clId="{2D1FAB71-F268-491C-AAD7-B046C329DA36}" dt="2025-06-05T16:55:14.130" v="20289" actId="207"/>
        <pc:sldMkLst>
          <pc:docMk/>
          <pc:sldMk cId="3631293203" sldId="414"/>
        </pc:sldMkLst>
      </pc:sldChg>
      <pc:sldChg chg="modSp mod">
        <pc:chgData name="Hélio JT. Dias" userId="aaa1fffb-58e7-401b-8324-03aa69cdb360" providerId="ADAL" clId="{2D1FAB71-F268-491C-AAD7-B046C329DA36}" dt="2025-06-06T12:17:40.173" v="21532" actId="207"/>
        <pc:sldMkLst>
          <pc:docMk/>
          <pc:sldMk cId="1678112350" sldId="415"/>
        </pc:sldMkLst>
      </pc:sldChg>
      <pc:sldChg chg="modSp mod">
        <pc:chgData name="Hélio JT. Dias" userId="aaa1fffb-58e7-401b-8324-03aa69cdb360" providerId="ADAL" clId="{2D1FAB71-F268-491C-AAD7-B046C329DA36}" dt="2025-06-06T12:18:47.442" v="21534" actId="207"/>
        <pc:sldMkLst>
          <pc:docMk/>
          <pc:sldMk cId="3144946650" sldId="416"/>
        </pc:sldMkLst>
      </pc:sldChg>
      <pc:sldChg chg="modSp mod">
        <pc:chgData name="Hélio JT. Dias" userId="aaa1fffb-58e7-401b-8324-03aa69cdb360" providerId="ADAL" clId="{2D1FAB71-F268-491C-AAD7-B046C329DA36}" dt="2025-06-06T12:19:42.337" v="21535" actId="207"/>
        <pc:sldMkLst>
          <pc:docMk/>
          <pc:sldMk cId="2974574121" sldId="417"/>
        </pc:sldMkLst>
      </pc:sldChg>
      <pc:sldChg chg="modSp mod">
        <pc:chgData name="Hélio JT. Dias" userId="aaa1fffb-58e7-401b-8324-03aa69cdb360" providerId="ADAL" clId="{2D1FAB71-F268-491C-AAD7-B046C329DA36}" dt="2025-06-05T17:37:51.996" v="21448" actId="20577"/>
        <pc:sldMkLst>
          <pc:docMk/>
          <pc:sldMk cId="2051555382" sldId="421"/>
        </pc:sldMkLst>
      </pc:sldChg>
      <pc:sldChg chg="modSp mod">
        <pc:chgData name="Hélio JT. Dias" userId="aaa1fffb-58e7-401b-8324-03aa69cdb360" providerId="ADAL" clId="{2D1FAB71-F268-491C-AAD7-B046C329DA36}" dt="2025-06-05T17:43:02.601" v="21455" actId="207"/>
        <pc:sldMkLst>
          <pc:docMk/>
          <pc:sldMk cId="576158035" sldId="426"/>
        </pc:sldMkLst>
      </pc:sldChg>
      <pc:sldChg chg="modSp mod">
        <pc:chgData name="Hélio JT. Dias" userId="aaa1fffb-58e7-401b-8324-03aa69cdb360" providerId="ADAL" clId="{2D1FAB71-F268-491C-AAD7-B046C329DA36}" dt="2025-06-05T17:39:51.876" v="21449" actId="207"/>
        <pc:sldMkLst>
          <pc:docMk/>
          <pc:sldMk cId="3860281182" sldId="427"/>
        </pc:sldMkLst>
      </pc:sldChg>
      <pc:sldChg chg="modSp mod">
        <pc:chgData name="Hélio JT. Dias" userId="aaa1fffb-58e7-401b-8324-03aa69cdb360" providerId="ADAL" clId="{2D1FAB71-F268-491C-AAD7-B046C329DA36}" dt="2025-06-05T16:58:49.912" v="20300" actId="20577"/>
        <pc:sldMkLst>
          <pc:docMk/>
          <pc:sldMk cId="155153025" sldId="428"/>
        </pc:sldMkLst>
      </pc:sldChg>
      <pc:sldChg chg="modSp mod">
        <pc:chgData name="Hélio JT. Dias" userId="aaa1fffb-58e7-401b-8324-03aa69cdb360" providerId="ADAL" clId="{2D1FAB71-F268-491C-AAD7-B046C329DA36}" dt="2025-06-05T17:43:26.549" v="21456" actId="207"/>
        <pc:sldMkLst>
          <pc:docMk/>
          <pc:sldMk cId="2608802821" sldId="429"/>
        </pc:sldMkLst>
      </pc:sldChg>
      <pc:sldChg chg="modSp mod">
        <pc:chgData name="Hélio JT. Dias" userId="aaa1fffb-58e7-401b-8324-03aa69cdb360" providerId="ADAL" clId="{2D1FAB71-F268-491C-AAD7-B046C329DA36}" dt="2025-06-06T12:09:42.287" v="21522" actId="207"/>
        <pc:sldMkLst>
          <pc:docMk/>
          <pc:sldMk cId="3977494316" sldId="432"/>
        </pc:sldMkLst>
      </pc:sldChg>
      <pc:sldChg chg="modSp mod">
        <pc:chgData name="Hélio JT. Dias" userId="aaa1fffb-58e7-401b-8324-03aa69cdb360" providerId="ADAL" clId="{2D1FAB71-F268-491C-AAD7-B046C329DA36}" dt="2025-06-06T12:10:14.764" v="21528" actId="20577"/>
        <pc:sldMkLst>
          <pc:docMk/>
          <pc:sldMk cId="1254193724" sldId="433"/>
        </pc:sldMkLst>
      </pc:sldChg>
      <pc:sldChg chg="modSp mod">
        <pc:chgData name="Hélio JT. Dias" userId="aaa1fffb-58e7-401b-8324-03aa69cdb360" providerId="ADAL" clId="{2D1FAB71-F268-491C-AAD7-B046C329DA36}" dt="2025-06-06T12:34:30.294" v="21660" actId="123"/>
        <pc:sldMkLst>
          <pc:docMk/>
          <pc:sldMk cId="2459159100" sldId="435"/>
        </pc:sldMkLst>
      </pc:sldChg>
      <pc:sldChg chg="modSp mod">
        <pc:chgData name="Hélio JT. Dias" userId="aaa1fffb-58e7-401b-8324-03aa69cdb360" providerId="ADAL" clId="{2D1FAB71-F268-491C-AAD7-B046C329DA36}" dt="2025-06-05T17:28:52.110" v="21393" actId="207"/>
        <pc:sldMkLst>
          <pc:docMk/>
          <pc:sldMk cId="440740604" sldId="438"/>
        </pc:sldMkLst>
      </pc:sldChg>
      <pc:sldChg chg="modSp mod">
        <pc:chgData name="Hélio JT. Dias" userId="aaa1fffb-58e7-401b-8324-03aa69cdb360" providerId="ADAL" clId="{2D1FAB71-F268-491C-AAD7-B046C329DA36}" dt="2025-06-05T16:56:48.149" v="20292" actId="207"/>
        <pc:sldMkLst>
          <pc:docMk/>
          <pc:sldMk cId="2174837315" sldId="439"/>
        </pc:sldMkLst>
      </pc:sldChg>
      <pc:sldChg chg="modSp mod">
        <pc:chgData name="Hélio JT. Dias" userId="aaa1fffb-58e7-401b-8324-03aa69cdb360" providerId="ADAL" clId="{2D1FAB71-F268-491C-AAD7-B046C329DA36}" dt="2025-06-05T17:27:32.543" v="21392" actId="20577"/>
        <pc:sldMkLst>
          <pc:docMk/>
          <pc:sldMk cId="534614033" sldId="440"/>
        </pc:sldMkLst>
      </pc:sldChg>
      <pc:sldChg chg="modSp mod">
        <pc:chgData name="Hélio JT. Dias" userId="aaa1fffb-58e7-401b-8324-03aa69cdb360" providerId="ADAL" clId="{2D1FAB71-F268-491C-AAD7-B046C329DA36}" dt="2025-06-05T17:07:26.689" v="20310" actId="207"/>
        <pc:sldMkLst>
          <pc:docMk/>
          <pc:sldMk cId="1408586805" sldId="441"/>
        </pc:sldMkLst>
      </pc:sldChg>
      <pc:sldChg chg="modSp mod">
        <pc:chgData name="Hélio JT. Dias" userId="aaa1fffb-58e7-401b-8324-03aa69cdb360" providerId="ADAL" clId="{2D1FAB71-F268-491C-AAD7-B046C329DA36}" dt="2025-06-06T12:28:13.277" v="21624" actId="20577"/>
        <pc:sldMkLst>
          <pc:docMk/>
          <pc:sldMk cId="2534110245" sldId="446"/>
        </pc:sldMkLst>
      </pc:sldChg>
      <pc:sldChg chg="modSp mod">
        <pc:chgData name="Hélio JT. Dias" userId="aaa1fffb-58e7-401b-8324-03aa69cdb360" providerId="ADAL" clId="{2D1FAB71-F268-491C-AAD7-B046C329DA36}" dt="2025-06-06T12:28:27.700" v="21643" actId="20577"/>
        <pc:sldMkLst>
          <pc:docMk/>
          <pc:sldMk cId="573707207" sldId="447"/>
        </pc:sldMkLst>
      </pc:sldChg>
      <pc:sldChg chg="modSp mod">
        <pc:chgData name="Hélio JT. Dias" userId="aaa1fffb-58e7-401b-8324-03aa69cdb360" providerId="ADAL" clId="{2D1FAB71-F268-491C-AAD7-B046C329DA36}" dt="2025-06-05T17:03:56.860" v="20305" actId="207"/>
        <pc:sldMkLst>
          <pc:docMk/>
          <pc:sldMk cId="4130727618" sldId="452"/>
        </pc:sldMkLst>
      </pc:sldChg>
      <pc:sldChg chg="modSp mod">
        <pc:chgData name="Hélio JT. Dias" userId="aaa1fffb-58e7-401b-8324-03aa69cdb360" providerId="ADAL" clId="{2D1FAB71-F268-491C-AAD7-B046C329DA36}" dt="2025-06-05T17:04:24.130" v="20306" actId="207"/>
        <pc:sldMkLst>
          <pc:docMk/>
          <pc:sldMk cId="1613808063" sldId="453"/>
        </pc:sldMkLst>
      </pc:sldChg>
      <pc:sldChg chg="modSp mod">
        <pc:chgData name="Hélio JT. Dias" userId="aaa1fffb-58e7-401b-8324-03aa69cdb360" providerId="ADAL" clId="{2D1FAB71-F268-491C-AAD7-B046C329DA36}" dt="2025-06-05T17:05:13.478" v="20308" actId="5793"/>
        <pc:sldMkLst>
          <pc:docMk/>
          <pc:sldMk cId="3604084235" sldId="454"/>
        </pc:sldMkLst>
      </pc:sldChg>
      <pc:sldChg chg="del">
        <pc:chgData name="Hélio JT. Dias" userId="aaa1fffb-58e7-401b-8324-03aa69cdb360" providerId="ADAL" clId="{2D1FAB71-F268-491C-AAD7-B046C329DA36}" dt="2025-06-06T16:18:38.336" v="21917" actId="2696"/>
        <pc:sldMkLst>
          <pc:docMk/>
          <pc:sldMk cId="1690574026" sldId="455"/>
        </pc:sldMkLst>
      </pc:sldChg>
      <pc:sldChg chg="del">
        <pc:chgData name="Hélio JT. Dias" userId="aaa1fffb-58e7-401b-8324-03aa69cdb360" providerId="ADAL" clId="{2D1FAB71-F268-491C-AAD7-B046C329DA36}" dt="2025-06-06T16:18:41.779" v="21918" actId="2696"/>
        <pc:sldMkLst>
          <pc:docMk/>
          <pc:sldMk cId="735526683" sldId="456"/>
        </pc:sldMkLst>
      </pc:sldChg>
      <pc:sldChg chg="del">
        <pc:chgData name="Hélio JT. Dias" userId="aaa1fffb-58e7-401b-8324-03aa69cdb360" providerId="ADAL" clId="{2D1FAB71-F268-491C-AAD7-B046C329DA36}" dt="2025-06-06T16:18:45.420" v="21919" actId="2696"/>
        <pc:sldMkLst>
          <pc:docMk/>
          <pc:sldMk cId="3243853111" sldId="457"/>
        </pc:sldMkLst>
      </pc:sldChg>
      <pc:sldChg chg="del">
        <pc:chgData name="Hélio JT. Dias" userId="aaa1fffb-58e7-401b-8324-03aa69cdb360" providerId="ADAL" clId="{2D1FAB71-F268-491C-AAD7-B046C329DA36}" dt="2025-06-06T16:18:50.596" v="21920" actId="2696"/>
        <pc:sldMkLst>
          <pc:docMk/>
          <pc:sldMk cId="360737486" sldId="458"/>
        </pc:sldMkLst>
      </pc:sldChg>
      <pc:sldChg chg="del">
        <pc:chgData name="Hélio JT. Dias" userId="aaa1fffb-58e7-401b-8324-03aa69cdb360" providerId="ADAL" clId="{2D1FAB71-F268-491C-AAD7-B046C329DA36}" dt="2025-06-06T16:18:53.957" v="21921" actId="2696"/>
        <pc:sldMkLst>
          <pc:docMk/>
          <pc:sldMk cId="4041055740" sldId="459"/>
        </pc:sldMkLst>
      </pc:sldChg>
      <pc:sldChg chg="del">
        <pc:chgData name="Hélio JT. Dias" userId="aaa1fffb-58e7-401b-8324-03aa69cdb360" providerId="ADAL" clId="{2D1FAB71-F268-491C-AAD7-B046C329DA36}" dt="2025-06-06T16:18:04.447" v="21911" actId="2696"/>
        <pc:sldMkLst>
          <pc:docMk/>
          <pc:sldMk cId="4090940895" sldId="462"/>
        </pc:sldMkLst>
      </pc:sldChg>
      <pc:sldChg chg="del">
        <pc:chgData name="Hélio JT. Dias" userId="aaa1fffb-58e7-401b-8324-03aa69cdb360" providerId="ADAL" clId="{2D1FAB71-F268-491C-AAD7-B046C329DA36}" dt="2025-06-06T16:17:39.844" v="21906" actId="2696"/>
        <pc:sldMkLst>
          <pc:docMk/>
          <pc:sldMk cId="3819894318" sldId="463"/>
        </pc:sldMkLst>
      </pc:sldChg>
      <pc:sldChg chg="modSp mod">
        <pc:chgData name="Hélio JT. Dias" userId="aaa1fffb-58e7-401b-8324-03aa69cdb360" providerId="ADAL" clId="{2D1FAB71-F268-491C-AAD7-B046C329DA36}" dt="2025-06-06T16:40:46.790" v="21995" actId="20577"/>
        <pc:sldMkLst>
          <pc:docMk/>
          <pc:sldMk cId="2990136978" sldId="464"/>
        </pc:sldMkLst>
      </pc:sldChg>
      <pc:sldChg chg="modSp mod">
        <pc:chgData name="Hélio JT. Dias" userId="aaa1fffb-58e7-401b-8324-03aa69cdb360" providerId="ADAL" clId="{2D1FAB71-F268-491C-AAD7-B046C329DA36}" dt="2025-06-06T16:37:20.102" v="21976" actId="207"/>
        <pc:sldMkLst>
          <pc:docMk/>
          <pc:sldMk cId="883580980" sldId="466"/>
        </pc:sldMkLst>
      </pc:sldChg>
      <pc:sldChg chg="modSp mod">
        <pc:chgData name="Hélio JT. Dias" userId="aaa1fffb-58e7-401b-8324-03aa69cdb360" providerId="ADAL" clId="{2D1FAB71-F268-491C-AAD7-B046C329DA36}" dt="2025-06-06T16:25:08.259" v="21922" actId="207"/>
        <pc:sldMkLst>
          <pc:docMk/>
          <pc:sldMk cId="1719327287" sldId="469"/>
        </pc:sldMkLst>
      </pc:sldChg>
      <pc:sldChg chg="modSp mod">
        <pc:chgData name="Hélio JT. Dias" userId="aaa1fffb-58e7-401b-8324-03aa69cdb360" providerId="ADAL" clId="{2D1FAB71-F268-491C-AAD7-B046C329DA36}" dt="2025-06-06T16:16:04.569" v="21905" actId="207"/>
        <pc:sldMkLst>
          <pc:docMk/>
          <pc:sldMk cId="3869655173" sldId="470"/>
        </pc:sldMkLst>
      </pc:sldChg>
      <pc:sldChg chg="del">
        <pc:chgData name="Hélio JT. Dias" userId="aaa1fffb-58e7-401b-8324-03aa69cdb360" providerId="ADAL" clId="{2D1FAB71-F268-491C-AAD7-B046C329DA36}" dt="2025-06-06T16:18:00.731" v="21910" actId="2696"/>
        <pc:sldMkLst>
          <pc:docMk/>
          <pc:sldMk cId="3547185623" sldId="471"/>
        </pc:sldMkLst>
      </pc:sldChg>
      <pc:sldChg chg="del">
        <pc:chgData name="Hélio JT. Dias" userId="aaa1fffb-58e7-401b-8324-03aa69cdb360" providerId="ADAL" clId="{2D1FAB71-F268-491C-AAD7-B046C329DA36}" dt="2025-06-06T16:17:46.613" v="21907" actId="2696"/>
        <pc:sldMkLst>
          <pc:docMk/>
          <pc:sldMk cId="2611718802" sldId="472"/>
        </pc:sldMkLst>
      </pc:sldChg>
      <pc:sldChg chg="del">
        <pc:chgData name="Hélio JT. Dias" userId="aaa1fffb-58e7-401b-8324-03aa69cdb360" providerId="ADAL" clId="{2D1FAB71-F268-491C-AAD7-B046C329DA36}" dt="2025-06-06T16:17:56.485" v="21909" actId="2696"/>
        <pc:sldMkLst>
          <pc:docMk/>
          <pc:sldMk cId="2931919050" sldId="473"/>
        </pc:sldMkLst>
      </pc:sldChg>
      <pc:sldChg chg="del">
        <pc:chgData name="Hélio JT. Dias" userId="aaa1fffb-58e7-401b-8324-03aa69cdb360" providerId="ADAL" clId="{2D1FAB71-F268-491C-AAD7-B046C329DA36}" dt="2025-06-06T16:18:10.297" v="21912" actId="2696"/>
        <pc:sldMkLst>
          <pc:docMk/>
          <pc:sldMk cId="3398386053" sldId="474"/>
        </pc:sldMkLst>
      </pc:sldChg>
      <pc:sldChg chg="del">
        <pc:chgData name="Hélio JT. Dias" userId="aaa1fffb-58e7-401b-8324-03aa69cdb360" providerId="ADAL" clId="{2D1FAB71-F268-491C-AAD7-B046C329DA36}" dt="2025-06-06T16:18:14.094" v="21913" actId="2696"/>
        <pc:sldMkLst>
          <pc:docMk/>
          <pc:sldMk cId="928796065" sldId="475"/>
        </pc:sldMkLst>
      </pc:sldChg>
      <pc:sldChg chg="del">
        <pc:chgData name="Hélio JT. Dias" userId="aaa1fffb-58e7-401b-8324-03aa69cdb360" providerId="ADAL" clId="{2D1FAB71-F268-491C-AAD7-B046C329DA36}" dt="2025-06-06T16:18:17.476" v="21914" actId="2696"/>
        <pc:sldMkLst>
          <pc:docMk/>
          <pc:sldMk cId="124421098" sldId="476"/>
        </pc:sldMkLst>
      </pc:sldChg>
      <pc:sldChg chg="del">
        <pc:chgData name="Hélio JT. Dias" userId="aaa1fffb-58e7-401b-8324-03aa69cdb360" providerId="ADAL" clId="{2D1FAB71-F268-491C-AAD7-B046C329DA36}" dt="2025-06-06T16:18:20.755" v="21915" actId="2696"/>
        <pc:sldMkLst>
          <pc:docMk/>
          <pc:sldMk cId="4218074704" sldId="477"/>
        </pc:sldMkLst>
      </pc:sldChg>
      <pc:sldChg chg="del">
        <pc:chgData name="Hélio JT. Dias" userId="aaa1fffb-58e7-401b-8324-03aa69cdb360" providerId="ADAL" clId="{2D1FAB71-F268-491C-AAD7-B046C329DA36}" dt="2025-06-06T16:18:32.519" v="21916" actId="2696"/>
        <pc:sldMkLst>
          <pc:docMk/>
          <pc:sldMk cId="2975361322" sldId="478"/>
        </pc:sldMkLst>
      </pc:sldChg>
      <pc:sldChg chg="modSp mod">
        <pc:chgData name="Hélio JT. Dias" userId="aaa1fffb-58e7-401b-8324-03aa69cdb360" providerId="ADAL" clId="{2D1FAB71-F268-491C-AAD7-B046C329DA36}" dt="2025-06-06T12:11:24.557" v="21530" actId="207"/>
        <pc:sldMkLst>
          <pc:docMk/>
          <pc:sldMk cId="155598578" sldId="481"/>
        </pc:sldMkLst>
      </pc:sldChg>
      <pc:sldChg chg="modSp mod">
        <pc:chgData name="Hélio JT. Dias" userId="aaa1fffb-58e7-401b-8324-03aa69cdb360" providerId="ADAL" clId="{2D1FAB71-F268-491C-AAD7-B046C329DA36}" dt="2025-06-06T12:10:38.164" v="21529" actId="207"/>
        <pc:sldMkLst>
          <pc:docMk/>
          <pc:sldMk cId="903961466" sldId="483"/>
        </pc:sldMkLst>
      </pc:sldChg>
      <pc:sldChg chg="modSp mod">
        <pc:chgData name="Hélio JT. Dias" userId="aaa1fffb-58e7-401b-8324-03aa69cdb360" providerId="ADAL" clId="{2D1FAB71-F268-491C-AAD7-B046C329DA36}" dt="2025-06-06T17:47:43.689" v="23515" actId="20577"/>
        <pc:sldMkLst>
          <pc:docMk/>
          <pc:sldMk cId="577775514" sldId="488"/>
        </pc:sldMkLst>
      </pc:sldChg>
      <pc:sldChg chg="del">
        <pc:chgData name="Hélio JT. Dias" userId="aaa1fffb-58e7-401b-8324-03aa69cdb360" providerId="ADAL" clId="{2D1FAB71-F268-491C-AAD7-B046C329DA36}" dt="2025-06-12T13:22:57.382" v="23636" actId="47"/>
        <pc:sldMkLst>
          <pc:docMk/>
          <pc:sldMk cId="2321109140" sldId="491"/>
        </pc:sldMkLst>
      </pc:sldChg>
      <pc:sldChg chg="del">
        <pc:chgData name="Hélio JT. Dias" userId="aaa1fffb-58e7-401b-8324-03aa69cdb360" providerId="ADAL" clId="{2D1FAB71-F268-491C-AAD7-B046C329DA36}" dt="2025-06-12T13:22:57.382" v="23636" actId="47"/>
        <pc:sldMkLst>
          <pc:docMk/>
          <pc:sldMk cId="2234195354" sldId="492"/>
        </pc:sldMkLst>
      </pc:sldChg>
      <pc:sldChg chg="modSp mod">
        <pc:chgData name="Hélio JT. Dias" userId="aaa1fffb-58e7-401b-8324-03aa69cdb360" providerId="ADAL" clId="{2D1FAB71-F268-491C-AAD7-B046C329DA36}" dt="2025-06-05T15:55:40.912" v="20164" actId="20577"/>
        <pc:sldMkLst>
          <pc:docMk/>
          <pc:sldMk cId="2794802169" sldId="493"/>
        </pc:sldMkLst>
      </pc:sldChg>
      <pc:sldChg chg="modSp mod">
        <pc:chgData name="Hélio JT. Dias" userId="aaa1fffb-58e7-401b-8324-03aa69cdb360" providerId="ADAL" clId="{2D1FAB71-F268-491C-AAD7-B046C329DA36}" dt="2025-06-04T18:13:26.563" v="17938" actId="207"/>
        <pc:sldMkLst>
          <pc:docMk/>
          <pc:sldMk cId="1025421998" sldId="494"/>
        </pc:sldMkLst>
      </pc:sldChg>
      <pc:sldChg chg="modSp mod">
        <pc:chgData name="Hélio JT. Dias" userId="aaa1fffb-58e7-401b-8324-03aa69cdb360" providerId="ADAL" clId="{2D1FAB71-F268-491C-AAD7-B046C329DA36}" dt="2025-06-05T15:58:41.002" v="20165" actId="207"/>
        <pc:sldMkLst>
          <pc:docMk/>
          <pc:sldMk cId="685413472" sldId="509"/>
        </pc:sldMkLst>
      </pc:sldChg>
      <pc:sldChg chg="addSp delSp modSp mod">
        <pc:chgData name="Hélio JT. Dias" userId="aaa1fffb-58e7-401b-8324-03aa69cdb360" providerId="ADAL" clId="{2D1FAB71-F268-491C-AAD7-B046C329DA36}" dt="2025-06-05T16:12:33.615" v="20228" actId="207"/>
        <pc:sldMkLst>
          <pc:docMk/>
          <pc:sldMk cId="1736515656" sldId="511"/>
        </pc:sldMkLst>
      </pc:sldChg>
      <pc:sldChg chg="modSp mod">
        <pc:chgData name="Hélio JT. Dias" userId="aaa1fffb-58e7-401b-8324-03aa69cdb360" providerId="ADAL" clId="{2D1FAB71-F268-491C-AAD7-B046C329DA36}" dt="2025-06-05T16:13:16.625" v="20229" actId="207"/>
        <pc:sldMkLst>
          <pc:docMk/>
          <pc:sldMk cId="3175730135" sldId="514"/>
        </pc:sldMkLst>
      </pc:sldChg>
      <pc:sldChg chg="modSp mod">
        <pc:chgData name="Hélio JT. Dias" userId="aaa1fffb-58e7-401b-8324-03aa69cdb360" providerId="ADAL" clId="{2D1FAB71-F268-491C-AAD7-B046C329DA36}" dt="2025-06-05T16:15:24.786" v="20230" actId="207"/>
        <pc:sldMkLst>
          <pc:docMk/>
          <pc:sldMk cId="1930754376" sldId="518"/>
        </pc:sldMkLst>
      </pc:sldChg>
      <pc:sldChg chg="modSp mod">
        <pc:chgData name="Hélio JT. Dias" userId="aaa1fffb-58e7-401b-8324-03aa69cdb360" providerId="ADAL" clId="{2D1FAB71-F268-491C-AAD7-B046C329DA36}" dt="2025-06-05T16:16:26.761" v="20231" actId="207"/>
        <pc:sldMkLst>
          <pc:docMk/>
          <pc:sldMk cId="2105100135" sldId="520"/>
        </pc:sldMkLst>
      </pc:sldChg>
      <pc:sldChg chg="modSp mod">
        <pc:chgData name="Hélio JT. Dias" userId="aaa1fffb-58e7-401b-8324-03aa69cdb360" providerId="ADAL" clId="{2D1FAB71-F268-491C-AAD7-B046C329DA36}" dt="2025-06-05T16:24:09.650" v="20233" actId="207"/>
        <pc:sldMkLst>
          <pc:docMk/>
          <pc:sldMk cId="3922549545" sldId="522"/>
        </pc:sldMkLst>
      </pc:sldChg>
      <pc:sldChg chg="modSp mod">
        <pc:chgData name="Hélio JT. Dias" userId="aaa1fffb-58e7-401b-8324-03aa69cdb360" providerId="ADAL" clId="{2D1FAB71-F268-491C-AAD7-B046C329DA36}" dt="2025-06-05T16:27:27.094" v="20235" actId="207"/>
        <pc:sldMkLst>
          <pc:docMk/>
          <pc:sldMk cId="3857056872" sldId="524"/>
        </pc:sldMkLst>
      </pc:sldChg>
      <pc:sldChg chg="modSp mod">
        <pc:chgData name="Hélio JT. Dias" userId="aaa1fffb-58e7-401b-8324-03aa69cdb360" providerId="ADAL" clId="{2D1FAB71-F268-491C-AAD7-B046C329DA36}" dt="2025-06-05T16:32:49.807" v="20238" actId="207"/>
        <pc:sldMkLst>
          <pc:docMk/>
          <pc:sldMk cId="3130167781" sldId="526"/>
        </pc:sldMkLst>
      </pc:sldChg>
      <pc:sldChg chg="del">
        <pc:chgData name="Hélio JT. Dias" userId="aaa1fffb-58e7-401b-8324-03aa69cdb360" providerId="ADAL" clId="{2D1FAB71-F268-491C-AAD7-B046C329DA36}" dt="2025-06-05T16:33:59.334" v="20239" actId="2696"/>
        <pc:sldMkLst>
          <pc:docMk/>
          <pc:sldMk cId="2130713516" sldId="528"/>
        </pc:sldMkLst>
      </pc:sldChg>
      <pc:sldChg chg="modSp mod">
        <pc:chgData name="Hélio JT. Dias" userId="aaa1fffb-58e7-401b-8324-03aa69cdb360" providerId="ADAL" clId="{2D1FAB71-F268-491C-AAD7-B046C329DA36}" dt="2025-06-05T16:38:49.098" v="20252" actId="207"/>
        <pc:sldMkLst>
          <pc:docMk/>
          <pc:sldMk cId="2328693758" sldId="530"/>
        </pc:sldMkLst>
      </pc:sldChg>
      <pc:sldChg chg="modSp mod">
        <pc:chgData name="Hélio JT. Dias" userId="aaa1fffb-58e7-401b-8324-03aa69cdb360" providerId="ADAL" clId="{2D1FAB71-F268-491C-AAD7-B046C329DA36}" dt="2025-06-05T16:40:26.855" v="20253" actId="207"/>
        <pc:sldMkLst>
          <pc:docMk/>
          <pc:sldMk cId="3086612925" sldId="531"/>
        </pc:sldMkLst>
      </pc:sldChg>
      <pc:sldChg chg="modSp mod">
        <pc:chgData name="Hélio JT. Dias" userId="aaa1fffb-58e7-401b-8324-03aa69cdb360" providerId="ADAL" clId="{2D1FAB71-F268-491C-AAD7-B046C329DA36}" dt="2025-06-05T16:41:21.363" v="20256" actId="123"/>
        <pc:sldMkLst>
          <pc:docMk/>
          <pc:sldMk cId="3649168113" sldId="532"/>
        </pc:sldMkLst>
      </pc:sldChg>
      <pc:sldChg chg="modSp mod">
        <pc:chgData name="Hélio JT. Dias" userId="aaa1fffb-58e7-401b-8324-03aa69cdb360" providerId="ADAL" clId="{2D1FAB71-F268-491C-AAD7-B046C329DA36}" dt="2025-06-05T16:43:31.438" v="20267" actId="115"/>
        <pc:sldMkLst>
          <pc:docMk/>
          <pc:sldMk cId="3122321023" sldId="533"/>
        </pc:sldMkLst>
      </pc:sldChg>
      <pc:sldChg chg="modSp mod">
        <pc:chgData name="Hélio JT. Dias" userId="aaa1fffb-58e7-401b-8324-03aa69cdb360" providerId="ADAL" clId="{2D1FAB71-F268-491C-AAD7-B046C329DA36}" dt="2025-06-05T16:47:34.613" v="20282" actId="207"/>
        <pc:sldMkLst>
          <pc:docMk/>
          <pc:sldMk cId="82714068" sldId="537"/>
        </pc:sldMkLst>
      </pc:sldChg>
      <pc:sldChg chg="modSp mod">
        <pc:chgData name="Hélio JT. Dias" userId="aaa1fffb-58e7-401b-8324-03aa69cdb360" providerId="ADAL" clId="{2D1FAB71-F268-491C-AAD7-B046C329DA36}" dt="2025-06-05T16:44:03.705" v="20268" actId="14"/>
        <pc:sldMkLst>
          <pc:docMk/>
          <pc:sldMk cId="2713731259" sldId="539"/>
        </pc:sldMkLst>
      </pc:sldChg>
      <pc:sldChg chg="modSp mod">
        <pc:chgData name="Hélio JT. Dias" userId="aaa1fffb-58e7-401b-8324-03aa69cdb360" providerId="ADAL" clId="{2D1FAB71-F268-491C-AAD7-B046C329DA36}" dt="2025-06-05T16:52:48.115" v="20283" actId="207"/>
        <pc:sldMkLst>
          <pc:docMk/>
          <pc:sldMk cId="2107846399" sldId="546"/>
        </pc:sldMkLst>
      </pc:sldChg>
      <pc:sldChg chg="modSp mod">
        <pc:chgData name="Hélio JT. Dias" userId="aaa1fffb-58e7-401b-8324-03aa69cdb360" providerId="ADAL" clId="{2D1FAB71-F268-491C-AAD7-B046C329DA36}" dt="2025-06-05T16:54:49.937" v="20288" actId="115"/>
        <pc:sldMkLst>
          <pc:docMk/>
          <pc:sldMk cId="1798217119" sldId="547"/>
        </pc:sldMkLst>
      </pc:sldChg>
      <pc:sldChg chg="modSp mod">
        <pc:chgData name="Hélio JT. Dias" userId="aaa1fffb-58e7-401b-8324-03aa69cdb360" providerId="ADAL" clId="{2D1FAB71-F268-491C-AAD7-B046C329DA36}" dt="2025-06-05T16:56:24.218" v="20291" actId="207"/>
        <pc:sldMkLst>
          <pc:docMk/>
          <pc:sldMk cId="3117965754" sldId="548"/>
        </pc:sldMkLst>
      </pc:sldChg>
      <pc:sldChg chg="modSp mod">
        <pc:chgData name="Hélio JT. Dias" userId="aaa1fffb-58e7-401b-8324-03aa69cdb360" providerId="ADAL" clId="{2D1FAB71-F268-491C-AAD7-B046C329DA36}" dt="2025-06-05T17:00:59.184" v="20301" actId="207"/>
        <pc:sldMkLst>
          <pc:docMk/>
          <pc:sldMk cId="2389331675" sldId="549"/>
        </pc:sldMkLst>
      </pc:sldChg>
      <pc:sldChg chg="modSp mod">
        <pc:chgData name="Hélio JT. Dias" userId="aaa1fffb-58e7-401b-8324-03aa69cdb360" providerId="ADAL" clId="{2D1FAB71-F268-491C-AAD7-B046C329DA36}" dt="2025-06-05T17:01:44.753" v="20302" actId="207"/>
        <pc:sldMkLst>
          <pc:docMk/>
          <pc:sldMk cId="67151233" sldId="551"/>
        </pc:sldMkLst>
      </pc:sldChg>
      <pc:sldChg chg="modSp mod">
        <pc:chgData name="Hélio JT. Dias" userId="aaa1fffb-58e7-401b-8324-03aa69cdb360" providerId="ADAL" clId="{2D1FAB71-F268-491C-AAD7-B046C329DA36}" dt="2025-06-05T17:02:07.651" v="20304" actId="20577"/>
        <pc:sldMkLst>
          <pc:docMk/>
          <pc:sldMk cId="19314607" sldId="552"/>
        </pc:sldMkLst>
      </pc:sldChg>
      <pc:sldChg chg="modSp mod">
        <pc:chgData name="Hélio JT. Dias" userId="aaa1fffb-58e7-401b-8324-03aa69cdb360" providerId="ADAL" clId="{2D1FAB71-F268-491C-AAD7-B046C329DA36}" dt="2025-06-06T12:08:29.857" v="21521" actId="20577"/>
        <pc:sldMkLst>
          <pc:docMk/>
          <pc:sldMk cId="2795512076" sldId="557"/>
        </pc:sldMkLst>
      </pc:sldChg>
      <pc:sldChg chg="modSp mod">
        <pc:chgData name="Hélio JT. Dias" userId="aaa1fffb-58e7-401b-8324-03aa69cdb360" providerId="ADAL" clId="{2D1FAB71-F268-491C-AAD7-B046C329DA36}" dt="2025-06-06T12:16:55.783" v="21531" actId="123"/>
        <pc:sldMkLst>
          <pc:docMk/>
          <pc:sldMk cId="1437899979" sldId="559"/>
        </pc:sldMkLst>
      </pc:sldChg>
      <pc:sldChg chg="modSp mod">
        <pc:chgData name="Hélio JT. Dias" userId="aaa1fffb-58e7-401b-8324-03aa69cdb360" providerId="ADAL" clId="{2D1FAB71-F268-491C-AAD7-B046C329DA36}" dt="2025-06-06T12:18:13.128" v="21533" actId="123"/>
        <pc:sldMkLst>
          <pc:docMk/>
          <pc:sldMk cId="2889301755" sldId="560"/>
        </pc:sldMkLst>
      </pc:sldChg>
      <pc:sldChg chg="modSp mod">
        <pc:chgData name="Hélio JT. Dias" userId="aaa1fffb-58e7-401b-8324-03aa69cdb360" providerId="ADAL" clId="{2D1FAB71-F268-491C-AAD7-B046C329DA36}" dt="2025-06-06T12:20:56.349" v="21539" actId="115"/>
        <pc:sldMkLst>
          <pc:docMk/>
          <pc:sldMk cId="1210291993" sldId="562"/>
        </pc:sldMkLst>
      </pc:sldChg>
      <pc:sldChg chg="modSp mod">
        <pc:chgData name="Hélio JT. Dias" userId="aaa1fffb-58e7-401b-8324-03aa69cdb360" providerId="ADAL" clId="{2D1FAB71-F268-491C-AAD7-B046C329DA36}" dt="2025-06-06T12:27:47.480" v="21622" actId="207"/>
        <pc:sldMkLst>
          <pc:docMk/>
          <pc:sldMk cId="2327653059" sldId="563"/>
        </pc:sldMkLst>
      </pc:sldChg>
      <pc:sldChg chg="modSp mod">
        <pc:chgData name="Hélio JT. Dias" userId="aaa1fffb-58e7-401b-8324-03aa69cdb360" providerId="ADAL" clId="{2D1FAB71-F268-491C-AAD7-B046C329DA36}" dt="2025-06-06T15:37:00.233" v="21661" actId="207"/>
        <pc:sldMkLst>
          <pc:docMk/>
          <pc:sldMk cId="769645193" sldId="564"/>
        </pc:sldMkLst>
      </pc:sldChg>
      <pc:sldChg chg="modSp del mod">
        <pc:chgData name="Hélio JT. Dias" userId="aaa1fffb-58e7-401b-8324-03aa69cdb360" providerId="ADAL" clId="{2D1FAB71-F268-491C-AAD7-B046C329DA36}" dt="2025-06-06T15:43:08.258" v="21714" actId="2696"/>
        <pc:sldMkLst>
          <pc:docMk/>
          <pc:sldMk cId="3865377645" sldId="565"/>
        </pc:sldMkLst>
      </pc:sldChg>
      <pc:sldChg chg="modSp mod">
        <pc:chgData name="Hélio JT. Dias" userId="aaa1fffb-58e7-401b-8324-03aa69cdb360" providerId="ADAL" clId="{2D1FAB71-F268-491C-AAD7-B046C329DA36}" dt="2025-06-06T15:43:03.711" v="21713" actId="20577"/>
        <pc:sldMkLst>
          <pc:docMk/>
          <pc:sldMk cId="27584594" sldId="566"/>
        </pc:sldMkLst>
      </pc:sldChg>
      <pc:sldChg chg="addSp modSp mod ord">
        <pc:chgData name="Hélio JT. Dias" userId="aaa1fffb-58e7-401b-8324-03aa69cdb360" providerId="ADAL" clId="{2D1FAB71-F268-491C-AAD7-B046C329DA36}" dt="2025-06-02T16:39:46.039" v="12522"/>
        <pc:sldMkLst>
          <pc:docMk/>
          <pc:sldMk cId="1141313306" sldId="567"/>
        </pc:sldMkLst>
      </pc:sldChg>
      <pc:sldChg chg="modSp mod">
        <pc:chgData name="Hélio JT. Dias" userId="aaa1fffb-58e7-401b-8324-03aa69cdb360" providerId="ADAL" clId="{2D1FAB71-F268-491C-AAD7-B046C329DA36}" dt="2025-06-06T16:05:31.785" v="21851" actId="207"/>
        <pc:sldMkLst>
          <pc:docMk/>
          <pc:sldMk cId="3366019861" sldId="568"/>
        </pc:sldMkLst>
      </pc:sldChg>
      <pc:sldChg chg="del">
        <pc:chgData name="Hélio JT. Dias" userId="aaa1fffb-58e7-401b-8324-03aa69cdb360" providerId="ADAL" clId="{2D1FAB71-F268-491C-AAD7-B046C329DA36}" dt="2025-06-06T16:17:52.542" v="21908" actId="2696"/>
        <pc:sldMkLst>
          <pc:docMk/>
          <pc:sldMk cId="3914019938" sldId="570"/>
        </pc:sldMkLst>
      </pc:sldChg>
      <pc:sldChg chg="modSp mod">
        <pc:chgData name="Hélio JT. Dias" userId="aaa1fffb-58e7-401b-8324-03aa69cdb360" providerId="ADAL" clId="{2D1FAB71-F268-491C-AAD7-B046C329DA36}" dt="2025-06-06T16:34:49.845" v="21971" actId="207"/>
        <pc:sldMkLst>
          <pc:docMk/>
          <pc:sldMk cId="1595578491" sldId="571"/>
        </pc:sldMkLst>
      </pc:sldChg>
      <pc:sldChg chg="modSp del mod">
        <pc:chgData name="Hélio JT. Dias" userId="aaa1fffb-58e7-401b-8324-03aa69cdb360" providerId="ADAL" clId="{2D1FAB71-F268-491C-AAD7-B046C329DA36}" dt="2025-06-12T13:25:03.518" v="23637" actId="2696"/>
        <pc:sldMkLst>
          <pc:docMk/>
          <pc:sldMk cId="4177156898" sldId="572"/>
        </pc:sldMkLst>
      </pc:sldChg>
      <pc:sldChg chg="modSp add mod">
        <pc:chgData name="Hélio JT. Dias" userId="aaa1fffb-58e7-401b-8324-03aa69cdb360" providerId="ADAL" clId="{2D1FAB71-F268-491C-AAD7-B046C329DA36}" dt="2025-05-13T17:25:13.949" v="2536" actId="20577"/>
        <pc:sldMkLst>
          <pc:docMk/>
          <pc:sldMk cId="3262112133" sldId="573"/>
        </pc:sldMkLst>
      </pc:sldChg>
      <pc:sldChg chg="new del">
        <pc:chgData name="Hélio JT. Dias" userId="aaa1fffb-58e7-401b-8324-03aa69cdb360" providerId="ADAL" clId="{2D1FAB71-F268-491C-AAD7-B046C329DA36}" dt="2025-05-08T12:10:35.670" v="114" actId="680"/>
        <pc:sldMkLst>
          <pc:docMk/>
          <pc:sldMk cId="1289601167" sldId="574"/>
        </pc:sldMkLst>
      </pc:sldChg>
      <pc:sldChg chg="modSp add mod">
        <pc:chgData name="Hélio JT. Dias" userId="aaa1fffb-58e7-401b-8324-03aa69cdb360" providerId="ADAL" clId="{2D1FAB71-F268-491C-AAD7-B046C329DA36}" dt="2025-06-12T16:44:12.227" v="24257" actId="207"/>
        <pc:sldMkLst>
          <pc:docMk/>
          <pc:sldMk cId="2608946848" sldId="574"/>
        </pc:sldMkLst>
      </pc:sldChg>
      <pc:sldChg chg="addSp modSp add mod">
        <pc:chgData name="Hélio JT. Dias" userId="aaa1fffb-58e7-401b-8324-03aa69cdb360" providerId="ADAL" clId="{2D1FAB71-F268-491C-AAD7-B046C329DA36}" dt="2025-06-12T16:30:39.443" v="24227"/>
        <pc:sldMkLst>
          <pc:docMk/>
          <pc:sldMk cId="3143889309" sldId="575"/>
        </pc:sldMkLst>
      </pc:sldChg>
      <pc:sldChg chg="modSp add mod ord">
        <pc:chgData name="Hélio JT. Dias" userId="aaa1fffb-58e7-401b-8324-03aa69cdb360" providerId="ADAL" clId="{2D1FAB71-F268-491C-AAD7-B046C329DA36}" dt="2025-06-13T17:43:16.747" v="25608" actId="115"/>
        <pc:sldMkLst>
          <pc:docMk/>
          <pc:sldMk cId="1421989647" sldId="576"/>
        </pc:sldMkLst>
      </pc:sldChg>
      <pc:sldChg chg="modSp add mod">
        <pc:chgData name="Hélio JT. Dias" userId="aaa1fffb-58e7-401b-8324-03aa69cdb360" providerId="ADAL" clId="{2D1FAB71-F268-491C-AAD7-B046C329DA36}" dt="2025-05-14T15:59:23.807" v="2951" actId="20577"/>
        <pc:sldMkLst>
          <pc:docMk/>
          <pc:sldMk cId="2828387610" sldId="577"/>
        </pc:sldMkLst>
      </pc:sldChg>
      <pc:sldChg chg="modSp add mod ord">
        <pc:chgData name="Hélio JT. Dias" userId="aaa1fffb-58e7-401b-8324-03aa69cdb360" providerId="ADAL" clId="{2D1FAB71-F268-491C-AAD7-B046C329DA36}" dt="2025-05-13T17:35:43.201" v="2874" actId="20577"/>
        <pc:sldMkLst>
          <pc:docMk/>
          <pc:sldMk cId="2651261394" sldId="578"/>
        </pc:sldMkLst>
      </pc:sldChg>
      <pc:sldChg chg="modSp add mod ord">
        <pc:chgData name="Hélio JT. Dias" userId="aaa1fffb-58e7-401b-8324-03aa69cdb360" providerId="ADAL" clId="{2D1FAB71-F268-491C-AAD7-B046C329DA36}" dt="2025-05-15T17:24:38.658" v="4745"/>
        <pc:sldMkLst>
          <pc:docMk/>
          <pc:sldMk cId="2890171349" sldId="579"/>
        </pc:sldMkLst>
      </pc:sldChg>
      <pc:sldChg chg="modSp add mod ord">
        <pc:chgData name="Hélio JT. Dias" userId="aaa1fffb-58e7-401b-8324-03aa69cdb360" providerId="ADAL" clId="{2D1FAB71-F268-491C-AAD7-B046C329DA36}" dt="2025-05-15T17:24:38.658" v="4745"/>
        <pc:sldMkLst>
          <pc:docMk/>
          <pc:sldMk cId="3528732714" sldId="580"/>
        </pc:sldMkLst>
      </pc:sldChg>
      <pc:sldChg chg="modSp add mod ord">
        <pc:chgData name="Hélio JT. Dias" userId="aaa1fffb-58e7-401b-8324-03aa69cdb360" providerId="ADAL" clId="{2D1FAB71-F268-491C-AAD7-B046C329DA36}" dt="2025-05-15T17:24:38.658" v="4745"/>
        <pc:sldMkLst>
          <pc:docMk/>
          <pc:sldMk cId="3468985656" sldId="581"/>
        </pc:sldMkLst>
      </pc:sldChg>
      <pc:sldChg chg="modSp add mod ord">
        <pc:chgData name="Hélio JT. Dias" userId="aaa1fffb-58e7-401b-8324-03aa69cdb360" providerId="ADAL" clId="{2D1FAB71-F268-491C-AAD7-B046C329DA36}" dt="2025-05-15T17:24:38.658" v="4745"/>
        <pc:sldMkLst>
          <pc:docMk/>
          <pc:sldMk cId="215866723" sldId="582"/>
        </pc:sldMkLst>
      </pc:sldChg>
      <pc:sldChg chg="modSp add mod ord">
        <pc:chgData name="Hélio JT. Dias" userId="aaa1fffb-58e7-401b-8324-03aa69cdb360" providerId="ADAL" clId="{2D1FAB71-F268-491C-AAD7-B046C329DA36}" dt="2025-05-15T17:24:38.658" v="4745"/>
        <pc:sldMkLst>
          <pc:docMk/>
          <pc:sldMk cId="2675826125" sldId="583"/>
        </pc:sldMkLst>
      </pc:sldChg>
      <pc:sldChg chg="modSp add mod ord">
        <pc:chgData name="Hélio JT. Dias" userId="aaa1fffb-58e7-401b-8324-03aa69cdb360" providerId="ADAL" clId="{2D1FAB71-F268-491C-AAD7-B046C329DA36}" dt="2025-05-16T15:58:29.656" v="5021" actId="20577"/>
        <pc:sldMkLst>
          <pc:docMk/>
          <pc:sldMk cId="2114401797" sldId="584"/>
        </pc:sldMkLst>
      </pc:sldChg>
      <pc:sldChg chg="modSp add mod">
        <pc:chgData name="Hélio JT. Dias" userId="aaa1fffb-58e7-401b-8324-03aa69cdb360" providerId="ADAL" clId="{2D1FAB71-F268-491C-AAD7-B046C329DA36}" dt="2025-05-15T17:31:23.351" v="4920" actId="20577"/>
        <pc:sldMkLst>
          <pc:docMk/>
          <pc:sldMk cId="1829939951" sldId="585"/>
        </pc:sldMkLst>
      </pc:sldChg>
      <pc:sldChg chg="delSp modSp add mod">
        <pc:chgData name="Hélio JT. Dias" userId="aaa1fffb-58e7-401b-8324-03aa69cdb360" providerId="ADAL" clId="{2D1FAB71-F268-491C-AAD7-B046C329DA36}" dt="2025-05-23T09:17:04.279" v="6454" actId="20577"/>
        <pc:sldMkLst>
          <pc:docMk/>
          <pc:sldMk cId="487533300" sldId="586"/>
        </pc:sldMkLst>
      </pc:sldChg>
      <pc:sldChg chg="modSp add mod">
        <pc:chgData name="Hélio JT. Dias" userId="aaa1fffb-58e7-401b-8324-03aa69cdb360" providerId="ADAL" clId="{2D1FAB71-F268-491C-AAD7-B046C329DA36}" dt="2025-06-03T15:03:28.291" v="14581" actId="207"/>
        <pc:sldMkLst>
          <pc:docMk/>
          <pc:sldMk cId="4290485556" sldId="587"/>
        </pc:sldMkLst>
      </pc:sldChg>
      <pc:sldChg chg="modSp add mod">
        <pc:chgData name="Hélio JT. Dias" userId="aaa1fffb-58e7-401b-8324-03aa69cdb360" providerId="ADAL" clId="{2D1FAB71-F268-491C-AAD7-B046C329DA36}" dt="2025-05-30T11:03:31.026" v="9305" actId="207"/>
        <pc:sldMkLst>
          <pc:docMk/>
          <pc:sldMk cId="2112789528" sldId="588"/>
        </pc:sldMkLst>
      </pc:sldChg>
      <pc:sldChg chg="modSp add mod">
        <pc:chgData name="Hélio JT. Dias" userId="aaa1fffb-58e7-401b-8324-03aa69cdb360" providerId="ADAL" clId="{2D1FAB71-F268-491C-AAD7-B046C329DA36}" dt="2025-06-03T12:40:07.873" v="14552" actId="207"/>
        <pc:sldMkLst>
          <pc:docMk/>
          <pc:sldMk cId="1269250815" sldId="589"/>
        </pc:sldMkLst>
      </pc:sldChg>
      <pc:sldChg chg="modSp add mod">
        <pc:chgData name="Hélio JT. Dias" userId="aaa1fffb-58e7-401b-8324-03aa69cdb360" providerId="ADAL" clId="{2D1FAB71-F268-491C-AAD7-B046C329DA36}" dt="2025-06-03T12:40:22.584" v="14553" actId="207"/>
        <pc:sldMkLst>
          <pc:docMk/>
          <pc:sldMk cId="1421800230" sldId="590"/>
        </pc:sldMkLst>
      </pc:sldChg>
      <pc:sldChg chg="addSp delSp modSp mod ord">
        <pc:chgData name="Hélio JT. Dias" userId="aaa1fffb-58e7-401b-8324-03aa69cdb360" providerId="ADAL" clId="{2D1FAB71-F268-491C-AAD7-B046C329DA36}" dt="2025-06-02T15:58:02.580" v="11967" actId="113"/>
        <pc:sldMkLst>
          <pc:docMk/>
          <pc:sldMk cId="75960490" sldId="591"/>
        </pc:sldMkLst>
      </pc:sldChg>
      <pc:sldChg chg="add del">
        <pc:chgData name="Hélio JT. Dias" userId="aaa1fffb-58e7-401b-8324-03aa69cdb360" providerId="ADAL" clId="{2D1FAB71-F268-491C-AAD7-B046C329DA36}" dt="2025-05-29T16:43:33.188" v="9012" actId="2696"/>
        <pc:sldMkLst>
          <pc:docMk/>
          <pc:sldMk cId="1475786187" sldId="592"/>
        </pc:sldMkLst>
      </pc:sldChg>
      <pc:sldChg chg="modSp add mod">
        <pc:chgData name="Hélio JT. Dias" userId="aaa1fffb-58e7-401b-8324-03aa69cdb360" providerId="ADAL" clId="{2D1FAB71-F268-491C-AAD7-B046C329DA36}" dt="2025-06-06T15:57:58.719" v="21850" actId="1035"/>
        <pc:sldMkLst>
          <pc:docMk/>
          <pc:sldMk cId="4169712310" sldId="593"/>
        </pc:sldMkLst>
      </pc:sldChg>
      <pc:sldChg chg="modSp add mod">
        <pc:chgData name="Hélio JT. Dias" userId="aaa1fffb-58e7-401b-8324-03aa69cdb360" providerId="ADAL" clId="{2D1FAB71-F268-491C-AAD7-B046C329DA36}" dt="2025-05-29T16:01:17.941" v="9011" actId="313"/>
        <pc:sldMkLst>
          <pc:docMk/>
          <pc:sldMk cId="1356819031" sldId="594"/>
        </pc:sldMkLst>
      </pc:sldChg>
      <pc:sldChg chg="modSp add mod">
        <pc:chgData name="Hélio JT. Dias" userId="aaa1fffb-58e7-401b-8324-03aa69cdb360" providerId="ADAL" clId="{2D1FAB71-F268-491C-AAD7-B046C329DA36}" dt="2025-06-03T16:02:18.351" v="14723" actId="20577"/>
        <pc:sldMkLst>
          <pc:docMk/>
          <pc:sldMk cId="2828066391" sldId="595"/>
        </pc:sldMkLst>
      </pc:sldChg>
      <pc:sldChg chg="modSp add mod">
        <pc:chgData name="Hélio JT. Dias" userId="aaa1fffb-58e7-401b-8324-03aa69cdb360" providerId="ADAL" clId="{2D1FAB71-F268-491C-AAD7-B046C329DA36}" dt="2025-06-02T11:55:59.660" v="11378" actId="207"/>
        <pc:sldMkLst>
          <pc:docMk/>
          <pc:sldMk cId="3676408617" sldId="596"/>
        </pc:sldMkLst>
      </pc:sldChg>
      <pc:sldChg chg="modSp add mod">
        <pc:chgData name="Hélio JT. Dias" userId="aaa1fffb-58e7-401b-8324-03aa69cdb360" providerId="ADAL" clId="{2D1FAB71-F268-491C-AAD7-B046C329DA36}" dt="2025-06-03T17:45:19.719" v="15069" actId="207"/>
        <pc:sldMkLst>
          <pc:docMk/>
          <pc:sldMk cId="3386804908" sldId="597"/>
        </pc:sldMkLst>
      </pc:sldChg>
      <pc:sldChg chg="modSp add mod">
        <pc:chgData name="Hélio JT. Dias" userId="aaa1fffb-58e7-401b-8324-03aa69cdb360" providerId="ADAL" clId="{2D1FAB71-F268-491C-AAD7-B046C329DA36}" dt="2025-06-03T15:00:24.362" v="14577" actId="20577"/>
        <pc:sldMkLst>
          <pc:docMk/>
          <pc:sldMk cId="3761537567" sldId="598"/>
        </pc:sldMkLst>
      </pc:sldChg>
      <pc:sldChg chg="modSp add mod">
        <pc:chgData name="Hélio JT. Dias" userId="aaa1fffb-58e7-401b-8324-03aa69cdb360" providerId="ADAL" clId="{2D1FAB71-F268-491C-AAD7-B046C329DA36}" dt="2025-06-03T17:29:43.771" v="14903" actId="207"/>
        <pc:sldMkLst>
          <pc:docMk/>
          <pc:sldMk cId="1365945782" sldId="599"/>
        </pc:sldMkLst>
      </pc:sldChg>
      <pc:sldChg chg="new del">
        <pc:chgData name="Hélio JT. Dias" userId="aaa1fffb-58e7-401b-8324-03aa69cdb360" providerId="ADAL" clId="{2D1FAB71-F268-491C-AAD7-B046C329DA36}" dt="2025-05-30T17:55:45.954" v="10632" actId="2696"/>
        <pc:sldMkLst>
          <pc:docMk/>
          <pc:sldMk cId="2203313018" sldId="600"/>
        </pc:sldMkLst>
      </pc:sldChg>
      <pc:sldChg chg="addSp delSp modSp add mod ord">
        <pc:chgData name="Hélio JT. Dias" userId="aaa1fffb-58e7-401b-8324-03aa69cdb360" providerId="ADAL" clId="{2D1FAB71-F268-491C-AAD7-B046C329DA36}" dt="2025-06-02T17:02:50.932" v="13273" actId="113"/>
        <pc:sldMkLst>
          <pc:docMk/>
          <pc:sldMk cId="2428196000" sldId="600"/>
        </pc:sldMkLst>
      </pc:sldChg>
      <pc:sldChg chg="modSp add mod">
        <pc:chgData name="Hélio JT. Dias" userId="aaa1fffb-58e7-401b-8324-03aa69cdb360" providerId="ADAL" clId="{2D1FAB71-F268-491C-AAD7-B046C329DA36}" dt="2025-06-03T15:00:01.685" v="14576" actId="113"/>
        <pc:sldMkLst>
          <pc:docMk/>
          <pc:sldMk cId="1440374904" sldId="601"/>
        </pc:sldMkLst>
      </pc:sldChg>
      <pc:sldChg chg="modSp add mod ord">
        <pc:chgData name="Hélio JT. Dias" userId="aaa1fffb-58e7-401b-8324-03aa69cdb360" providerId="ADAL" clId="{2D1FAB71-F268-491C-AAD7-B046C329DA36}" dt="2025-06-03T15:01:55.206" v="14579" actId="207"/>
        <pc:sldMkLst>
          <pc:docMk/>
          <pc:sldMk cId="2986632568" sldId="602"/>
        </pc:sldMkLst>
      </pc:sldChg>
      <pc:sldChg chg="modSp add mod ord">
        <pc:chgData name="Hélio JT. Dias" userId="aaa1fffb-58e7-401b-8324-03aa69cdb360" providerId="ADAL" clId="{2D1FAB71-F268-491C-AAD7-B046C329DA36}" dt="2025-06-03T15:01:37.117" v="14578" actId="207"/>
        <pc:sldMkLst>
          <pc:docMk/>
          <pc:sldMk cId="2054783438" sldId="603"/>
        </pc:sldMkLst>
      </pc:sldChg>
      <pc:sldChg chg="modSp add del mod ord">
        <pc:chgData name="Hélio JT. Dias" userId="aaa1fffb-58e7-401b-8324-03aa69cdb360" providerId="ADAL" clId="{2D1FAB71-F268-491C-AAD7-B046C329DA36}" dt="2025-06-02T15:38:33.633" v="11729" actId="2696"/>
        <pc:sldMkLst>
          <pc:docMk/>
          <pc:sldMk cId="3253148078" sldId="604"/>
        </pc:sldMkLst>
      </pc:sldChg>
      <pc:sldChg chg="modSp add del mod ord">
        <pc:chgData name="Hélio JT. Dias" userId="aaa1fffb-58e7-401b-8324-03aa69cdb360" providerId="ADAL" clId="{2D1FAB71-F268-491C-AAD7-B046C329DA36}" dt="2025-06-03T10:43:31.487" v="13984" actId="2696"/>
        <pc:sldMkLst>
          <pc:docMk/>
          <pc:sldMk cId="3377684498" sldId="604"/>
        </pc:sldMkLst>
      </pc:sldChg>
      <pc:sldChg chg="modSp add mod">
        <pc:chgData name="Hélio JT. Dias" userId="aaa1fffb-58e7-401b-8324-03aa69cdb360" providerId="ADAL" clId="{2D1FAB71-F268-491C-AAD7-B046C329DA36}" dt="2025-06-03T16:24:16.061" v="14776" actId="20577"/>
        <pc:sldMkLst>
          <pc:docMk/>
          <pc:sldMk cId="1683583257" sldId="605"/>
        </pc:sldMkLst>
      </pc:sldChg>
      <pc:sldChg chg="addSp delSp modSp add mod ord">
        <pc:chgData name="Hélio JT. Dias" userId="aaa1fffb-58e7-401b-8324-03aa69cdb360" providerId="ADAL" clId="{2D1FAB71-F268-491C-AAD7-B046C329DA36}" dt="2025-06-03T16:22:46.669" v="14768" actId="20577"/>
        <pc:sldMkLst>
          <pc:docMk/>
          <pc:sldMk cId="1743085340" sldId="606"/>
        </pc:sldMkLst>
      </pc:sldChg>
      <pc:sldChg chg="modSp add mod ord">
        <pc:chgData name="Hélio JT. Dias" userId="aaa1fffb-58e7-401b-8324-03aa69cdb360" providerId="ADAL" clId="{2D1FAB71-F268-491C-AAD7-B046C329DA36}" dt="2025-06-03T16:25:41.316" v="14783" actId="207"/>
        <pc:sldMkLst>
          <pc:docMk/>
          <pc:sldMk cId="2126162570" sldId="607"/>
        </pc:sldMkLst>
      </pc:sldChg>
      <pc:sldChg chg="modSp add mod">
        <pc:chgData name="Hélio JT. Dias" userId="aaa1fffb-58e7-401b-8324-03aa69cdb360" providerId="ADAL" clId="{2D1FAB71-F268-491C-AAD7-B046C329DA36}" dt="2025-06-03T16:27:06.689" v="14796" actId="20577"/>
        <pc:sldMkLst>
          <pc:docMk/>
          <pc:sldMk cId="1736943474" sldId="608"/>
        </pc:sldMkLst>
      </pc:sldChg>
      <pc:sldChg chg="addSp delSp modSp add mod">
        <pc:chgData name="Hélio JT. Dias" userId="aaa1fffb-58e7-401b-8324-03aa69cdb360" providerId="ADAL" clId="{2D1FAB71-F268-491C-AAD7-B046C329DA36}" dt="2025-06-03T12:13:55.477" v="14431" actId="14100"/>
        <pc:sldMkLst>
          <pc:docMk/>
          <pc:sldMk cId="1223774075" sldId="609"/>
        </pc:sldMkLst>
      </pc:sldChg>
      <pc:sldChg chg="modSp add del mod">
        <pc:chgData name="Hélio JT. Dias" userId="aaa1fffb-58e7-401b-8324-03aa69cdb360" providerId="ADAL" clId="{2D1FAB71-F268-491C-AAD7-B046C329DA36}" dt="2025-06-03T16:26:38.275" v="14789" actId="2696"/>
        <pc:sldMkLst>
          <pc:docMk/>
          <pc:sldMk cId="3553019538" sldId="610"/>
        </pc:sldMkLst>
      </pc:sldChg>
      <pc:sldChg chg="modSp add mod">
        <pc:chgData name="Hélio JT. Dias" userId="aaa1fffb-58e7-401b-8324-03aa69cdb360" providerId="ADAL" clId="{2D1FAB71-F268-491C-AAD7-B046C329DA36}" dt="2025-06-03T16:01:52.240" v="14719" actId="20577"/>
        <pc:sldMkLst>
          <pc:docMk/>
          <pc:sldMk cId="1544562436" sldId="611"/>
        </pc:sldMkLst>
      </pc:sldChg>
      <pc:sldChg chg="modSp add mod">
        <pc:chgData name="Hélio JT. Dias" userId="aaa1fffb-58e7-401b-8324-03aa69cdb360" providerId="ADAL" clId="{2D1FAB71-F268-491C-AAD7-B046C329DA36}" dt="2025-06-03T16:01:56.331" v="14721" actId="20577"/>
        <pc:sldMkLst>
          <pc:docMk/>
          <pc:sldMk cId="3586192136" sldId="612"/>
        </pc:sldMkLst>
      </pc:sldChg>
      <pc:sldChg chg="add del">
        <pc:chgData name="Hélio JT. Dias" userId="aaa1fffb-58e7-401b-8324-03aa69cdb360" providerId="ADAL" clId="{2D1FAB71-F268-491C-AAD7-B046C329DA36}" dt="2025-06-03T15:24:33" v="14627" actId="2696"/>
        <pc:sldMkLst>
          <pc:docMk/>
          <pc:sldMk cId="4240201200" sldId="612"/>
        </pc:sldMkLst>
      </pc:sldChg>
      <pc:sldChg chg="modSp add mod ord">
        <pc:chgData name="Hélio JT. Dias" userId="aaa1fffb-58e7-401b-8324-03aa69cdb360" providerId="ADAL" clId="{2D1FAB71-F268-491C-AAD7-B046C329DA36}" dt="2025-06-04T12:11:24.908" v="15853" actId="20577"/>
        <pc:sldMkLst>
          <pc:docMk/>
          <pc:sldMk cId="4081364966" sldId="613"/>
        </pc:sldMkLst>
      </pc:sldChg>
      <pc:sldChg chg="modSp add mod">
        <pc:chgData name="Hélio JT. Dias" userId="aaa1fffb-58e7-401b-8324-03aa69cdb360" providerId="ADAL" clId="{2D1FAB71-F268-491C-AAD7-B046C329DA36}" dt="2025-06-03T16:40:10.915" v="14886" actId="207"/>
        <pc:sldMkLst>
          <pc:docMk/>
          <pc:sldMk cId="3663495830" sldId="614"/>
        </pc:sldMkLst>
      </pc:sldChg>
      <pc:sldChg chg="modSp add mod">
        <pc:chgData name="Hélio JT. Dias" userId="aaa1fffb-58e7-401b-8324-03aa69cdb360" providerId="ADAL" clId="{2D1FAB71-F268-491C-AAD7-B046C329DA36}" dt="2025-06-04T10:47:35.103" v="15719" actId="20577"/>
        <pc:sldMkLst>
          <pc:docMk/>
          <pc:sldMk cId="3622325618" sldId="615"/>
        </pc:sldMkLst>
      </pc:sldChg>
      <pc:sldChg chg="modSp add mod">
        <pc:chgData name="Hélio JT. Dias" userId="aaa1fffb-58e7-401b-8324-03aa69cdb360" providerId="ADAL" clId="{2D1FAB71-F268-491C-AAD7-B046C329DA36}" dt="2025-06-04T18:07:33.996" v="17928" actId="207"/>
        <pc:sldMkLst>
          <pc:docMk/>
          <pc:sldMk cId="92944978" sldId="616"/>
        </pc:sldMkLst>
      </pc:sldChg>
      <pc:sldChg chg="modSp add mod">
        <pc:chgData name="Hélio JT. Dias" userId="aaa1fffb-58e7-401b-8324-03aa69cdb360" providerId="ADAL" clId="{2D1FAB71-F268-491C-AAD7-B046C329DA36}" dt="2025-06-05T15:49:39.859" v="20138" actId="20577"/>
        <pc:sldMkLst>
          <pc:docMk/>
          <pc:sldMk cId="2875202683" sldId="617"/>
        </pc:sldMkLst>
      </pc:sldChg>
      <pc:sldChg chg="modSp add mod">
        <pc:chgData name="Hélio JT. Dias" userId="aaa1fffb-58e7-401b-8324-03aa69cdb360" providerId="ADAL" clId="{2D1FAB71-F268-491C-AAD7-B046C329DA36}" dt="2025-06-05T11:47:18.531" v="17992" actId="207"/>
        <pc:sldMkLst>
          <pc:docMk/>
          <pc:sldMk cId="1209564441" sldId="618"/>
        </pc:sldMkLst>
      </pc:sldChg>
      <pc:sldChg chg="add">
        <pc:chgData name="Hélio JT. Dias" userId="aaa1fffb-58e7-401b-8324-03aa69cdb360" providerId="ADAL" clId="{2D1FAB71-F268-491C-AAD7-B046C329DA36}" dt="2025-06-05T12:11:01.840" v="18001" actId="2890"/>
        <pc:sldMkLst>
          <pc:docMk/>
          <pc:sldMk cId="3371821093" sldId="619"/>
        </pc:sldMkLst>
      </pc:sldChg>
      <pc:sldChg chg="modSp add mod ord">
        <pc:chgData name="Hélio JT. Dias" userId="aaa1fffb-58e7-401b-8324-03aa69cdb360" providerId="ADAL" clId="{2D1FAB71-F268-491C-AAD7-B046C329DA36}" dt="2025-06-05T12:30:56.209" v="18398" actId="20577"/>
        <pc:sldMkLst>
          <pc:docMk/>
          <pc:sldMk cId="3812916703" sldId="620"/>
        </pc:sldMkLst>
      </pc:sldChg>
      <pc:sldChg chg="modSp add mod ord">
        <pc:chgData name="Hélio JT. Dias" userId="aaa1fffb-58e7-401b-8324-03aa69cdb360" providerId="ADAL" clId="{2D1FAB71-F268-491C-AAD7-B046C329DA36}" dt="2025-06-23T14:50:19.246" v="25626" actId="20577"/>
        <pc:sldMkLst>
          <pc:docMk/>
          <pc:sldMk cId="4117625629" sldId="621"/>
        </pc:sldMkLst>
      </pc:sldChg>
      <pc:sldChg chg="modSp add mod">
        <pc:chgData name="Hélio JT. Dias" userId="aaa1fffb-58e7-401b-8324-03aa69cdb360" providerId="ADAL" clId="{2D1FAB71-F268-491C-AAD7-B046C329DA36}" dt="2025-06-12T15:59:28.449" v="24219" actId="20577"/>
        <pc:sldMkLst>
          <pc:docMk/>
          <pc:sldMk cId="1305735203" sldId="622"/>
        </pc:sldMkLst>
      </pc:sldChg>
      <pc:sldChg chg="modSp add mod">
        <pc:chgData name="Hélio JT. Dias" userId="aaa1fffb-58e7-401b-8324-03aa69cdb360" providerId="ADAL" clId="{2D1FAB71-F268-491C-AAD7-B046C329DA36}" dt="2025-06-05T14:11:35.860" v="18421" actId="207"/>
        <pc:sldMkLst>
          <pc:docMk/>
          <pc:sldMk cId="1021718220" sldId="623"/>
        </pc:sldMkLst>
      </pc:sldChg>
      <pc:sldChg chg="add">
        <pc:chgData name="Hélio JT. Dias" userId="aaa1fffb-58e7-401b-8324-03aa69cdb360" providerId="ADAL" clId="{2D1FAB71-F268-491C-AAD7-B046C329DA36}" dt="2025-06-05T14:12:17.512" v="18422" actId="2890"/>
        <pc:sldMkLst>
          <pc:docMk/>
          <pc:sldMk cId="79278028" sldId="624"/>
        </pc:sldMkLst>
      </pc:sldChg>
      <pc:sldChg chg="add del ord">
        <pc:chgData name="Hélio JT. Dias" userId="aaa1fffb-58e7-401b-8324-03aa69cdb360" providerId="ADAL" clId="{2D1FAB71-F268-491C-AAD7-B046C329DA36}" dt="2025-06-05T14:31:24.794" v="19160" actId="2696"/>
        <pc:sldMkLst>
          <pc:docMk/>
          <pc:sldMk cId="1368882150" sldId="625"/>
        </pc:sldMkLst>
      </pc:sldChg>
      <pc:sldChg chg="modSp add mod">
        <pc:chgData name="Hélio JT. Dias" userId="aaa1fffb-58e7-401b-8324-03aa69cdb360" providerId="ADAL" clId="{2D1FAB71-F268-491C-AAD7-B046C329DA36}" dt="2025-06-13T18:17:08.621" v="25625" actId="20577"/>
        <pc:sldMkLst>
          <pc:docMk/>
          <pc:sldMk cId="4294016660" sldId="625"/>
        </pc:sldMkLst>
      </pc:sldChg>
      <pc:sldChg chg="modSp add mod ord">
        <pc:chgData name="Hélio JT. Dias" userId="aaa1fffb-58e7-401b-8324-03aa69cdb360" providerId="ADAL" clId="{2D1FAB71-F268-491C-AAD7-B046C329DA36}" dt="2025-06-05T14:47:42.827" v="19309" actId="20577"/>
        <pc:sldMkLst>
          <pc:docMk/>
          <pc:sldMk cId="2959286239" sldId="626"/>
        </pc:sldMkLst>
      </pc:sldChg>
      <pc:sldChg chg="modSp add mod ord">
        <pc:chgData name="Hélio JT. Dias" userId="aaa1fffb-58e7-401b-8324-03aa69cdb360" providerId="ADAL" clId="{2D1FAB71-F268-491C-AAD7-B046C329DA36}" dt="2025-06-06T15:48:42.690" v="21802" actId="20577"/>
        <pc:sldMkLst>
          <pc:docMk/>
          <pc:sldMk cId="1249726407" sldId="627"/>
        </pc:sldMkLst>
      </pc:sldChg>
      <pc:sldChg chg="modSp add del mod">
        <pc:chgData name="Hélio JT. Dias" userId="aaa1fffb-58e7-401b-8324-03aa69cdb360" providerId="ADAL" clId="{2D1FAB71-F268-491C-AAD7-B046C329DA36}" dt="2025-06-12T13:22:57.382" v="23636" actId="47"/>
        <pc:sldMkLst>
          <pc:docMk/>
          <pc:sldMk cId="4137442714" sldId="628"/>
        </pc:sldMkLst>
      </pc:sldChg>
      <pc:sldChg chg="modSp add mod ord">
        <pc:chgData name="Hélio JT. Dias" userId="aaa1fffb-58e7-401b-8324-03aa69cdb360" providerId="ADAL" clId="{2D1FAB71-F268-491C-AAD7-B046C329DA36}" dt="2025-06-12T13:56:37.696" v="24200" actId="20577"/>
        <pc:sldMkLst>
          <pc:docMk/>
          <pc:sldMk cId="677295866" sldId="629"/>
        </pc:sldMkLst>
      </pc:sldChg>
    </pc:docChg>
  </pc:docChgLst>
  <pc:docChgLst>
    <pc:chgData name="Hélio JT. Dias" userId="aaa1fffb-58e7-401b-8324-03aa69cdb360" providerId="ADAL" clId="{21EA5165-EEA2-4298-ABCE-ACD05C75A45E}"/>
    <pc:docChg chg="undo redo custSel addSld modSld sldOrd">
      <pc:chgData name="Hélio JT. Dias" userId="aaa1fffb-58e7-401b-8324-03aa69cdb360" providerId="ADAL" clId="{21EA5165-EEA2-4298-ABCE-ACD05C75A45E}" dt="2025-06-18T08:49:02.161" v="2355" actId="20577"/>
      <pc:docMkLst>
        <pc:docMk/>
      </pc:docMkLst>
      <pc:sldChg chg="modSp mod">
        <pc:chgData name="Hélio JT. Dias" userId="aaa1fffb-58e7-401b-8324-03aa69cdb360" providerId="ADAL" clId="{21EA5165-EEA2-4298-ABCE-ACD05C75A45E}" dt="2025-06-14T22:48:10.541" v="65" actId="113"/>
        <pc:sldMkLst>
          <pc:docMk/>
          <pc:sldMk cId="4162543887" sldId="258"/>
        </pc:sldMkLst>
      </pc:sldChg>
      <pc:sldChg chg="modSp mod">
        <pc:chgData name="Hélio JT. Dias" userId="aaa1fffb-58e7-401b-8324-03aa69cdb360" providerId="ADAL" clId="{21EA5165-EEA2-4298-ABCE-ACD05C75A45E}" dt="2025-06-14T22:53:36.208" v="66" actId="20577"/>
        <pc:sldMkLst>
          <pc:docMk/>
          <pc:sldMk cId="1146518490" sldId="287"/>
        </pc:sldMkLst>
      </pc:sldChg>
      <pc:sldChg chg="modSp mod">
        <pc:chgData name="Hélio JT. Dias" userId="aaa1fffb-58e7-401b-8324-03aa69cdb360" providerId="ADAL" clId="{21EA5165-EEA2-4298-ABCE-ACD05C75A45E}" dt="2025-06-16T08:49:31.678" v="392" actId="5793"/>
        <pc:sldMkLst>
          <pc:docMk/>
          <pc:sldMk cId="453328785" sldId="314"/>
        </pc:sldMkLst>
      </pc:sldChg>
      <pc:sldChg chg="modSp mod">
        <pc:chgData name="Hélio JT. Dias" userId="aaa1fffb-58e7-401b-8324-03aa69cdb360" providerId="ADAL" clId="{21EA5165-EEA2-4298-ABCE-ACD05C75A45E}" dt="2025-06-16T08:50:36.954" v="402" actId="20577"/>
        <pc:sldMkLst>
          <pc:docMk/>
          <pc:sldMk cId="3034229356" sldId="315"/>
        </pc:sldMkLst>
      </pc:sldChg>
      <pc:sldChg chg="modSp mod">
        <pc:chgData name="Hélio JT. Dias" userId="aaa1fffb-58e7-401b-8324-03aa69cdb360" providerId="ADAL" clId="{21EA5165-EEA2-4298-ABCE-ACD05C75A45E}" dt="2025-06-14T22:58:56.731" v="99" actId="313"/>
        <pc:sldMkLst>
          <pc:docMk/>
          <pc:sldMk cId="189276974" sldId="324"/>
        </pc:sldMkLst>
      </pc:sldChg>
      <pc:sldChg chg="ord">
        <pc:chgData name="Hélio JT. Dias" userId="aaa1fffb-58e7-401b-8324-03aa69cdb360" providerId="ADAL" clId="{21EA5165-EEA2-4298-ABCE-ACD05C75A45E}" dt="2025-06-14T23:06:05.898" v="101"/>
        <pc:sldMkLst>
          <pc:docMk/>
          <pc:sldMk cId="2073380986" sldId="343"/>
        </pc:sldMkLst>
      </pc:sldChg>
      <pc:sldChg chg="modSp mod">
        <pc:chgData name="Hélio JT. Dias" userId="aaa1fffb-58e7-401b-8324-03aa69cdb360" providerId="ADAL" clId="{21EA5165-EEA2-4298-ABCE-ACD05C75A45E}" dt="2025-06-15T00:24:28.194" v="109" actId="20577"/>
        <pc:sldMkLst>
          <pc:docMk/>
          <pc:sldMk cId="1588909717" sldId="358"/>
        </pc:sldMkLst>
      </pc:sldChg>
      <pc:sldChg chg="modSp mod">
        <pc:chgData name="Hélio JT. Dias" userId="aaa1fffb-58e7-401b-8324-03aa69cdb360" providerId="ADAL" clId="{21EA5165-EEA2-4298-ABCE-ACD05C75A45E}" dt="2025-06-15T00:52:56.459" v="308" actId="20577"/>
        <pc:sldMkLst>
          <pc:docMk/>
          <pc:sldMk cId="1452852678" sldId="392"/>
        </pc:sldMkLst>
      </pc:sldChg>
      <pc:sldChg chg="modSp mod">
        <pc:chgData name="Hélio JT. Dias" userId="aaa1fffb-58e7-401b-8324-03aa69cdb360" providerId="ADAL" clId="{21EA5165-EEA2-4298-ABCE-ACD05C75A45E}" dt="2025-06-17T17:59:09.542" v="2350" actId="207"/>
        <pc:sldMkLst>
          <pc:docMk/>
          <pc:sldMk cId="2051555382" sldId="421"/>
        </pc:sldMkLst>
      </pc:sldChg>
      <pc:sldChg chg="modSp mod">
        <pc:chgData name="Hélio JT. Dias" userId="aaa1fffb-58e7-401b-8324-03aa69cdb360" providerId="ADAL" clId="{21EA5165-EEA2-4298-ABCE-ACD05C75A45E}" dt="2025-06-18T08:49:02.161" v="2355" actId="20577"/>
        <pc:sldMkLst>
          <pc:docMk/>
          <pc:sldMk cId="2592525745" sldId="535"/>
        </pc:sldMkLst>
      </pc:sldChg>
      <pc:sldChg chg="modSp mod">
        <pc:chgData name="Hélio JT. Dias" userId="aaa1fffb-58e7-401b-8324-03aa69cdb360" providerId="ADAL" clId="{21EA5165-EEA2-4298-ABCE-ACD05C75A45E}" dt="2025-06-17T15:24:34.829" v="679" actId="20577"/>
        <pc:sldMkLst>
          <pc:docMk/>
          <pc:sldMk cId="2566648098" sldId="543"/>
        </pc:sldMkLst>
      </pc:sldChg>
      <pc:sldChg chg="modSp mod">
        <pc:chgData name="Hélio JT. Dias" userId="aaa1fffb-58e7-401b-8324-03aa69cdb360" providerId="ADAL" clId="{21EA5165-EEA2-4298-ABCE-ACD05C75A45E}" dt="2025-06-17T17:40:30.289" v="2334" actId="20577"/>
        <pc:sldMkLst>
          <pc:docMk/>
          <pc:sldMk cId="3292825187" sldId="553"/>
        </pc:sldMkLst>
      </pc:sldChg>
      <pc:sldChg chg="modSp mod">
        <pc:chgData name="Hélio JT. Dias" userId="aaa1fffb-58e7-401b-8324-03aa69cdb360" providerId="ADAL" clId="{21EA5165-EEA2-4298-ABCE-ACD05C75A45E}" dt="2025-06-17T17:50:47.980" v="2344" actId="20577"/>
        <pc:sldMkLst>
          <pc:docMk/>
          <pc:sldMk cId="3350330128" sldId="555"/>
        </pc:sldMkLst>
      </pc:sldChg>
      <pc:sldChg chg="ord">
        <pc:chgData name="Hélio JT. Dias" userId="aaa1fffb-58e7-401b-8324-03aa69cdb360" providerId="ADAL" clId="{21EA5165-EEA2-4298-ABCE-ACD05C75A45E}" dt="2025-06-14T22:42:15.081" v="45"/>
        <pc:sldMkLst>
          <pc:docMk/>
          <pc:sldMk cId="3262112133" sldId="573"/>
        </pc:sldMkLst>
      </pc:sldChg>
      <pc:sldChg chg="modSp mod">
        <pc:chgData name="Hélio JT. Dias" userId="aaa1fffb-58e7-401b-8324-03aa69cdb360" providerId="ADAL" clId="{21EA5165-EEA2-4298-ABCE-ACD05C75A45E}" dt="2025-06-14T22:40:29.691" v="37" actId="5793"/>
        <pc:sldMkLst>
          <pc:docMk/>
          <pc:sldMk cId="1421989647" sldId="576"/>
        </pc:sldMkLst>
      </pc:sldChg>
      <pc:sldChg chg="modSp mod">
        <pc:chgData name="Hélio JT. Dias" userId="aaa1fffb-58e7-401b-8324-03aa69cdb360" providerId="ADAL" clId="{21EA5165-EEA2-4298-ABCE-ACD05C75A45E}" dt="2025-06-15T00:36:36.573" v="116" actId="20577"/>
        <pc:sldMkLst>
          <pc:docMk/>
          <pc:sldMk cId="487533300" sldId="586"/>
        </pc:sldMkLst>
      </pc:sldChg>
      <pc:sldChg chg="modSp mod">
        <pc:chgData name="Hélio JT. Dias" userId="aaa1fffb-58e7-401b-8324-03aa69cdb360" providerId="ADAL" clId="{21EA5165-EEA2-4298-ABCE-ACD05C75A45E}" dt="2025-06-15T00:49:32.391" v="294" actId="207"/>
        <pc:sldMkLst>
          <pc:docMk/>
          <pc:sldMk cId="3386804908" sldId="597"/>
        </pc:sldMkLst>
      </pc:sldChg>
      <pc:sldChg chg="modSp mod">
        <pc:chgData name="Hélio JT. Dias" userId="aaa1fffb-58e7-401b-8324-03aa69cdb360" providerId="ADAL" clId="{21EA5165-EEA2-4298-ABCE-ACD05C75A45E}" dt="2025-06-15T00:43:25.585" v="120" actId="20577"/>
        <pc:sldMkLst>
          <pc:docMk/>
          <pc:sldMk cId="3761537567" sldId="598"/>
        </pc:sldMkLst>
      </pc:sldChg>
      <pc:sldChg chg="modSp mod">
        <pc:chgData name="Hélio JT. Dias" userId="aaa1fffb-58e7-401b-8324-03aa69cdb360" providerId="ADAL" clId="{21EA5165-EEA2-4298-ABCE-ACD05C75A45E}" dt="2025-06-16T21:00:33.478" v="498" actId="20577"/>
        <pc:sldMkLst>
          <pc:docMk/>
          <pc:sldMk cId="2054783438" sldId="603"/>
        </pc:sldMkLst>
      </pc:sldChg>
      <pc:sldChg chg="modSp add mod ord">
        <pc:chgData name="Hélio JT. Dias" userId="aaa1fffb-58e7-401b-8324-03aa69cdb360" providerId="ADAL" clId="{21EA5165-EEA2-4298-ABCE-ACD05C75A45E}" dt="2025-06-17T16:38:43.304" v="2325" actId="113"/>
        <pc:sldMkLst>
          <pc:docMk/>
          <pc:sldMk cId="329484746" sldId="630"/>
        </pc:sldMkLst>
      </pc:sldChg>
      <pc:sldChg chg="modSp add mod">
        <pc:chgData name="Hélio JT. Dias" userId="aaa1fffb-58e7-401b-8324-03aa69cdb360" providerId="ADAL" clId="{21EA5165-EEA2-4298-ABCE-ACD05C75A45E}" dt="2025-06-17T16:40:38.766" v="2332" actId="20577"/>
        <pc:sldMkLst>
          <pc:docMk/>
          <pc:sldMk cId="1770632197" sldId="6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7C42D-01FC-4F39-90CF-04F2604C8138}" type="datetimeFigureOut">
              <a:rPr lang="pt-PT" smtClean="0"/>
              <a:t>25/09/2025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49DCF-FF7A-465A-BA9E-2D1F96389B74}" type="slidenum">
              <a:rPr lang="pt-PT" smtClean="0"/>
              <a:t>‹nº›</a:t>
            </a:fld>
            <a:endParaRPr lang="pt-PT"/>
          </a:p>
        </p:txBody>
      </p:sp>
    </p:spTree>
    <p:extLst>
      <p:ext uri="{BB962C8B-B14F-4D97-AF65-F5344CB8AC3E}">
        <p14:creationId xmlns:p14="http://schemas.microsoft.com/office/powerpoint/2010/main" val="344194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a:t>Clique para editar o estilo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pt-PT"/>
          </a:p>
        </p:txBody>
      </p:sp>
      <p:sp>
        <p:nvSpPr>
          <p:cNvPr id="6" name="Slide Number Placeholder 5"/>
          <p:cNvSpPr>
            <a:spLocks noGrp="1"/>
          </p:cNvSpPr>
          <p:nvPr>
            <p:ph type="sldNum" sz="quarter" idx="12"/>
          </p:nvPr>
        </p:nvSpPr>
        <p:spPr>
          <a:xfrm>
            <a:off x="531812" y="4529540"/>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00142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230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137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25/09/2025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14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25/09/2025</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40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25/09/2025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88622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3080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8340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a:t>Clique para editar o estilo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9537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25/09/2025</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0744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6A4C051-2E82-4F00-8CEE-FAB294960EE4}" type="datetimeFigureOut">
              <a:rPr lang="pt-PT" smtClean="0"/>
              <a:t>25/09/2025</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75938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6A4C051-2E82-4F00-8CEE-FAB294960EE4}" type="datetimeFigureOut">
              <a:rPr lang="pt-PT" smtClean="0"/>
              <a:t>25/09/2025</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5590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E6A4C051-2E82-4F00-8CEE-FAB294960EE4}" type="datetimeFigureOut">
              <a:rPr lang="pt-PT" smtClean="0"/>
              <a:t>25/09/2025</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421400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4C051-2E82-4F00-8CEE-FAB294960EE4}" type="datetimeFigureOut">
              <a:rPr lang="pt-PT" smtClean="0"/>
              <a:t>25/09/2025</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1351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25/09/2025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8105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25/09/2025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69972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pt-PT"/>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pt-PT"/>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pt-PT"/>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pt-PT"/>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pt-PT"/>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pt-PT"/>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pt-PT"/>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pt-PT"/>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pt-PT"/>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pt-PT"/>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pt-PT"/>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pt-PT"/>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pt-PT"/>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pt-PT"/>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pt-PT"/>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pt-PT"/>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pt-PT"/>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pt-PT"/>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pt-PT"/>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pt-PT"/>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pt-PT"/>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pt-PT"/>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pt-PT"/>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pt-PT"/>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PT"/>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a:t>Clique para editar o estilo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4C051-2E82-4F00-8CEE-FAB294960EE4}" type="datetimeFigureOut">
              <a:rPr lang="pt-PT" smtClean="0"/>
              <a:t>25/09/2025</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AC10EB-EAF6-4984-A27B-17A6A7EB5A9B}" type="slidenum">
              <a:rPr lang="pt-PT" smtClean="0"/>
              <a:t>‹nº›</a:t>
            </a:fld>
            <a:endParaRPr lang="pt-PT"/>
          </a:p>
        </p:txBody>
      </p:sp>
    </p:spTree>
    <p:extLst>
      <p:ext uri="{BB962C8B-B14F-4D97-AF65-F5344CB8AC3E}">
        <p14:creationId xmlns:p14="http://schemas.microsoft.com/office/powerpoint/2010/main" val="35846401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a.pt/formacao/coordenacao-da-formacao/recap/"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3AF7-CA1F-6C0B-512D-64477E59D9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79D148-3949-0CE6-D530-E82152557B9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4ABE00C-5AE3-0DF7-C4B9-813DC0364C56}"/>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Avaliado</a:t>
            </a:r>
          </a:p>
          <a:p>
            <a:endParaRPr lang="pt-PT" sz="2800" b="1" dirty="0">
              <a:solidFill>
                <a:srgbClr val="00B050"/>
              </a:solidFill>
            </a:endParaRPr>
          </a:p>
        </p:txBody>
      </p:sp>
      <p:cxnSp>
        <p:nvCxnSpPr>
          <p:cNvPr id="6" name="Conexão reta 5">
            <a:extLst>
              <a:ext uri="{FF2B5EF4-FFF2-40B4-BE49-F238E27FC236}">
                <a16:creationId xmlns:a16="http://schemas.microsoft.com/office/drawing/2014/main" id="{C38D50AB-8C78-3B4B-932B-3605CB3AD9E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4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F819-E288-9557-C019-B410C3AFFA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86DA31-3CC6-3CD9-7915-13EE1E103E6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1FEA69E-4731-235C-0D43-94B9C53B24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descr="Uma imagem com texto, captura de ecrã, software, Página web&#10;&#10;Os conteúdos gerados por IA podem estar incorretos.">
            <a:extLst>
              <a:ext uri="{FF2B5EF4-FFF2-40B4-BE49-F238E27FC236}">
                <a16:creationId xmlns:a16="http://schemas.microsoft.com/office/drawing/2014/main" id="{055C06D9-EA3F-1B40-2143-505BB27A30D6}"/>
              </a:ext>
            </a:extLst>
          </p:cNvPr>
          <p:cNvPicPr>
            <a:picLocks noChangeAspect="1"/>
          </p:cNvPicPr>
          <p:nvPr/>
        </p:nvPicPr>
        <p:blipFill rotWithShape="1">
          <a:blip r:embed="rId2"/>
          <a:srcRect l="30581" t="28613" r="30935" b="11301"/>
          <a:stretch>
            <a:fillRect/>
          </a:stretch>
        </p:blipFill>
        <p:spPr bwMode="auto">
          <a:xfrm>
            <a:off x="1737362" y="1263471"/>
            <a:ext cx="3766855" cy="3308529"/>
          </a:xfrm>
          <a:prstGeom prst="rect">
            <a:avLst/>
          </a:prstGeom>
          <a:ln>
            <a:noFill/>
          </a:ln>
          <a:extLst>
            <a:ext uri="{53640926-AAD7-44D8-BBD7-CCE9431645EC}">
              <a14:shadowObscured xmlns:a14="http://schemas.microsoft.com/office/drawing/2010/main"/>
            </a:ext>
          </a:extLst>
        </p:spPr>
      </p:pic>
      <p:sp>
        <p:nvSpPr>
          <p:cNvPr id="7" name="Retângulo 6">
            <a:extLst>
              <a:ext uri="{FF2B5EF4-FFF2-40B4-BE49-F238E27FC236}">
                <a16:creationId xmlns:a16="http://schemas.microsoft.com/office/drawing/2014/main" id="{1517CDDC-1740-7452-D442-7B4708FA9B03}"/>
              </a:ext>
            </a:extLst>
          </p:cNvPr>
          <p:cNvSpPr/>
          <p:nvPr/>
        </p:nvSpPr>
        <p:spPr>
          <a:xfrm>
            <a:off x="5504217" y="1263470"/>
            <a:ext cx="6000395" cy="528971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Observações:</a:t>
            </a:r>
          </a:p>
          <a:p>
            <a:pPr algn="just"/>
            <a:endParaRPr lang="pt-PT" sz="1200" dirty="0">
              <a:solidFill>
                <a:schemeClr val="tx1"/>
              </a:solidFill>
            </a:endParaRPr>
          </a:p>
          <a:p>
            <a:pPr algn="just"/>
            <a:r>
              <a:rPr lang="pt-PT" sz="1200" dirty="0">
                <a:solidFill>
                  <a:schemeClr val="tx1"/>
                </a:solidFill>
              </a:rPr>
              <a:t>A </a:t>
            </a:r>
            <a:r>
              <a:rPr lang="pt-PT" sz="1200" b="1" dirty="0">
                <a:solidFill>
                  <a:srgbClr val="00B050"/>
                </a:solidFill>
              </a:rPr>
              <a:t>Portaria n.º 43/2025, de 28 de abril de 2025 foi apenas buscar, como referencia genérica para avaliação das competências em sede de SIADAPRA os comportamentos (padrão) sinalizados a cor para cada um dos graus de complexidade funcional;</a:t>
            </a:r>
          </a:p>
          <a:p>
            <a:pPr algn="just"/>
            <a:endParaRPr lang="pt-PT" sz="1200" b="1" dirty="0">
              <a:solidFill>
                <a:srgbClr val="00B050"/>
              </a:solidFill>
            </a:endParaRPr>
          </a:p>
          <a:p>
            <a:pPr algn="just"/>
            <a:r>
              <a:rPr lang="pt-PT" sz="1200" b="1" dirty="0">
                <a:solidFill>
                  <a:srgbClr val="00B050"/>
                </a:solidFill>
              </a:rPr>
              <a:t>Existem comportamentos que se sobrepõem sinalizados com duas cores.</a:t>
            </a:r>
          </a:p>
          <a:p>
            <a:pPr algn="just"/>
            <a:endParaRPr lang="pt-PT" sz="1200" dirty="0">
              <a:solidFill>
                <a:schemeClr val="tx1"/>
              </a:solidFill>
            </a:endParaRPr>
          </a:p>
          <a:p>
            <a:pPr algn="just"/>
            <a:r>
              <a:rPr lang="pt-PT" sz="1200" dirty="0">
                <a:solidFill>
                  <a:schemeClr val="tx1"/>
                </a:solidFill>
              </a:rPr>
              <a:t>Cada competência tem:</a:t>
            </a:r>
          </a:p>
          <a:p>
            <a:pPr marL="171450" indent="-171450" algn="just">
              <a:buFont typeface="Wingdings" panose="05000000000000000000" pitchFamily="2" charset="2"/>
              <a:buChar char="Ø"/>
            </a:pPr>
            <a:r>
              <a:rPr lang="pt-PT" sz="1200" dirty="0">
                <a:solidFill>
                  <a:schemeClr val="tx1"/>
                </a:solidFill>
              </a:rPr>
              <a:t>1 área de enquadramento;</a:t>
            </a:r>
          </a:p>
          <a:p>
            <a:pPr marL="171450" indent="-171450" algn="just">
              <a:buFont typeface="Wingdings" panose="05000000000000000000" pitchFamily="2" charset="2"/>
              <a:buChar char="Ø"/>
            </a:pPr>
            <a:r>
              <a:rPr lang="pt-PT" sz="1200" dirty="0">
                <a:solidFill>
                  <a:schemeClr val="tx1"/>
                </a:solidFill>
              </a:rPr>
              <a:t>3 componentes e;</a:t>
            </a:r>
          </a:p>
          <a:p>
            <a:pPr marL="171450" indent="-171450" algn="just">
              <a:buFont typeface="Wingdings" panose="05000000000000000000" pitchFamily="2" charset="2"/>
              <a:buChar char="Ø"/>
            </a:pPr>
            <a:r>
              <a:rPr lang="pt-PT" sz="1200" dirty="0">
                <a:solidFill>
                  <a:schemeClr val="tx1"/>
                </a:solidFill>
              </a:rPr>
              <a:t>15 comportamentos.</a:t>
            </a:r>
          </a:p>
          <a:p>
            <a:pPr algn="just"/>
            <a:endParaRPr lang="pt-PT" sz="1200" dirty="0">
              <a:solidFill>
                <a:schemeClr val="tx1"/>
              </a:solidFill>
            </a:endParaRPr>
          </a:p>
          <a:p>
            <a:pPr algn="just"/>
            <a:r>
              <a:rPr lang="pt-PT" sz="1200" dirty="0">
                <a:solidFill>
                  <a:schemeClr val="tx1"/>
                </a:solidFill>
              </a:rPr>
              <a:t>Cada componente da competência tem:</a:t>
            </a:r>
          </a:p>
          <a:p>
            <a:pPr marL="171450" indent="-171450" algn="just">
              <a:buFont typeface="Wingdings" panose="05000000000000000000" pitchFamily="2" charset="2"/>
              <a:buChar char="Ø"/>
            </a:pPr>
            <a:r>
              <a:rPr lang="pt-PT" sz="1200" dirty="0">
                <a:solidFill>
                  <a:schemeClr val="tx1"/>
                </a:solidFill>
              </a:rPr>
              <a:t>5 comportamentos e;</a:t>
            </a:r>
          </a:p>
          <a:p>
            <a:pPr marL="171450" indent="-171450" algn="just">
              <a:buFont typeface="Wingdings" panose="05000000000000000000" pitchFamily="2" charset="2"/>
              <a:buChar char="Ø"/>
            </a:pPr>
            <a:r>
              <a:rPr lang="pt-PT" sz="1200" dirty="0">
                <a:solidFill>
                  <a:schemeClr val="tx1"/>
                </a:solidFill>
              </a:rPr>
              <a:t>5 níveis de exigência dos comportamentos.</a:t>
            </a:r>
          </a:p>
          <a:p>
            <a:pPr marL="171450" indent="-171450" algn="just">
              <a:buFont typeface="Wingdings" panose="05000000000000000000" pitchFamily="2" charset="2"/>
              <a:buChar char="Ø"/>
            </a:pPr>
            <a:endParaRPr lang="pt-PT" sz="1200" dirty="0">
              <a:solidFill>
                <a:schemeClr val="tx1"/>
              </a:solidFill>
            </a:endParaRPr>
          </a:p>
          <a:p>
            <a:pPr algn="just"/>
            <a:r>
              <a:rPr lang="pt-PT" sz="1200" b="1" dirty="0">
                <a:solidFill>
                  <a:srgbClr val="FF9900"/>
                </a:solidFill>
              </a:rPr>
              <a:t>O </a:t>
            </a:r>
            <a:r>
              <a:rPr lang="pt-PT" sz="1200" b="1" dirty="0" err="1">
                <a:solidFill>
                  <a:srgbClr val="FF9900"/>
                </a:solidFill>
              </a:rPr>
              <a:t>ReCAP</a:t>
            </a:r>
            <a:r>
              <a:rPr lang="pt-PT" sz="1200" b="1" dirty="0">
                <a:solidFill>
                  <a:srgbClr val="FF9900"/>
                </a:solidFill>
              </a:rPr>
              <a:t> refere que em cada comportamento, cada nível de exigência pressupõe a manifestação do(s) nível(eis) anterior(</a:t>
            </a:r>
            <a:r>
              <a:rPr lang="pt-PT" sz="1200" b="1" dirty="0" err="1">
                <a:solidFill>
                  <a:srgbClr val="FF9900"/>
                </a:solidFill>
              </a:rPr>
              <a:t>es</a:t>
            </a:r>
            <a:r>
              <a:rPr lang="pt-PT" sz="1200" b="1" dirty="0">
                <a:solidFill>
                  <a:srgbClr val="FF9900"/>
                </a:solidFill>
              </a:rPr>
              <a:t>).</a:t>
            </a:r>
          </a:p>
          <a:p>
            <a:pPr algn="just"/>
            <a:endParaRPr lang="pt-PT" sz="1200" dirty="0">
              <a:solidFill>
                <a:schemeClr val="tx1"/>
              </a:solidFill>
            </a:endParaRPr>
          </a:p>
          <a:p>
            <a:pPr algn="just"/>
            <a:r>
              <a:rPr lang="pt-PT" sz="1200" dirty="0">
                <a:solidFill>
                  <a:schemeClr val="tx1"/>
                </a:solidFill>
              </a:rPr>
              <a:t>A competência “Coordenação de equipas” tem apenas 9 comportamentos e 3 níveis de exigência.</a:t>
            </a:r>
          </a:p>
          <a:p>
            <a:pPr algn="just"/>
            <a:endParaRPr lang="pt-PT" sz="1200" dirty="0">
              <a:solidFill>
                <a:schemeClr val="tx1"/>
              </a:solidFill>
            </a:endParaRPr>
          </a:p>
          <a:p>
            <a:pPr algn="just"/>
            <a:r>
              <a:rPr lang="pt-PT" sz="1200" dirty="0">
                <a:solidFill>
                  <a:schemeClr val="tx1"/>
                </a:solidFill>
              </a:rPr>
              <a:t>Ter em atenção que a escala de 1 a 5 dos níveis de exigência do </a:t>
            </a:r>
            <a:r>
              <a:rPr lang="pt-PT" sz="1200" dirty="0" err="1">
                <a:solidFill>
                  <a:schemeClr val="tx1"/>
                </a:solidFill>
              </a:rPr>
              <a:t>ReCAP</a:t>
            </a:r>
            <a:r>
              <a:rPr lang="pt-PT" sz="1200" dirty="0">
                <a:solidFill>
                  <a:schemeClr val="tx1"/>
                </a:solidFill>
              </a:rPr>
              <a:t> não deve ser associada à escala de avaliação dos comportamentos em sede de SIADAPRA, pois serve outros propósitos.</a:t>
            </a:r>
          </a:p>
        </p:txBody>
      </p:sp>
      <p:sp>
        <p:nvSpPr>
          <p:cNvPr id="8" name="Retângulo 7">
            <a:extLst>
              <a:ext uri="{FF2B5EF4-FFF2-40B4-BE49-F238E27FC236}">
                <a16:creationId xmlns:a16="http://schemas.microsoft.com/office/drawing/2014/main" id="{8C6F3D09-015A-905F-5CF2-09B0D78C1100}"/>
              </a:ext>
            </a:extLst>
          </p:cNvPr>
          <p:cNvSpPr/>
          <p:nvPr/>
        </p:nvSpPr>
        <p:spPr>
          <a:xfrm>
            <a:off x="1994033" y="4643636"/>
            <a:ext cx="3203607" cy="95089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Legenda:</a:t>
            </a:r>
          </a:p>
          <a:p>
            <a:pPr algn="just"/>
            <a:r>
              <a:rPr lang="pt-PT" sz="1200" b="1" dirty="0">
                <a:solidFill>
                  <a:schemeClr val="accent2">
                    <a:lumMod val="60000"/>
                    <a:lumOff val="40000"/>
                  </a:schemeClr>
                </a:solidFill>
              </a:rPr>
              <a:t>Grau de complexidade funcional 1;</a:t>
            </a:r>
          </a:p>
          <a:p>
            <a:pPr algn="just"/>
            <a:r>
              <a:rPr lang="pt-PT" sz="1200" b="1" dirty="0">
                <a:solidFill>
                  <a:srgbClr val="0070C0"/>
                </a:solidFill>
              </a:rPr>
              <a:t>Grau de complexidade funcional 2;</a:t>
            </a:r>
          </a:p>
          <a:p>
            <a:pPr algn="just"/>
            <a:r>
              <a:rPr lang="pt-PT" sz="1200" b="1" dirty="0">
                <a:solidFill>
                  <a:srgbClr val="7030A0"/>
                </a:solidFill>
              </a:rPr>
              <a:t>Grau de complexidade funcional 3;</a:t>
            </a:r>
          </a:p>
        </p:txBody>
      </p:sp>
    </p:spTree>
    <p:extLst>
      <p:ext uri="{BB962C8B-B14F-4D97-AF65-F5344CB8AC3E}">
        <p14:creationId xmlns:p14="http://schemas.microsoft.com/office/powerpoint/2010/main" val="242819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8E0C-B0BF-6CA1-6D2E-7D65B3A758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9E79F7-9EC4-3EAD-FCA4-E53AD94ED1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617F49B-4548-EFE3-77C7-4E02BF9BC82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2C9BBF6-19BE-5888-0C54-F0B93207F1B5}"/>
              </a:ext>
            </a:extLst>
          </p:cNvPr>
          <p:cNvSpPr/>
          <p:nvPr/>
        </p:nvSpPr>
        <p:spPr>
          <a:xfrm>
            <a:off x="1737361" y="1215344"/>
            <a:ext cx="9767252" cy="4739759"/>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(Em Regra) </a:t>
            </a:r>
            <a:r>
              <a:rPr lang="pt-PT" sz="1400" dirty="0"/>
              <a:t>As </a:t>
            </a:r>
            <a:r>
              <a:rPr lang="pt-PT" sz="1400" b="1" dirty="0">
                <a:solidFill>
                  <a:srgbClr val="FF6600"/>
                </a:solidFill>
              </a:rPr>
              <a:t>competências e os comportamentos são escolhidas</a:t>
            </a:r>
            <a:r>
              <a:rPr lang="pt-PT" sz="1400" dirty="0"/>
              <a:t> de entre as constantes na </a:t>
            </a:r>
            <a:r>
              <a:rPr lang="pt-PT" sz="1400" b="1" dirty="0">
                <a:solidFill>
                  <a:srgbClr val="0070C0"/>
                </a:solidFill>
              </a:rPr>
              <a:t>Portaria n.º 43/2025, de 28 de abril de 2025</a:t>
            </a:r>
            <a:r>
              <a:rPr lang="pt-PT" sz="1400" dirty="0"/>
              <a:t> em coerência com uma análise prévia acerca do </a:t>
            </a:r>
            <a:r>
              <a:rPr lang="pt-PT" sz="1400" b="1" dirty="0">
                <a:solidFill>
                  <a:srgbClr val="FF6600"/>
                </a:solidFill>
              </a:rPr>
              <a:t>“ideal tipo” de perfil de trabalhador</a:t>
            </a:r>
            <a:r>
              <a:rPr lang="pt-PT" sz="1400" dirty="0"/>
              <a:t> para cada uma das áreas funcionais ou posto de trabalho, em cada uma das carreiras e categorias.</a:t>
            </a:r>
            <a:r>
              <a:rPr lang="pt-PT" sz="1400" b="1" dirty="0">
                <a:solidFill>
                  <a:srgbClr val="0070C0"/>
                </a:solidFill>
              </a:rPr>
              <a:t> (n.º 2 do artigo 48.º)</a:t>
            </a:r>
            <a:endParaRPr lang="pt-PT" sz="1400" dirty="0">
              <a:solidFill>
                <a:srgbClr val="00B050"/>
              </a:solidFill>
            </a:endParaRPr>
          </a:p>
          <a:p>
            <a:pPr algn="just"/>
            <a:endParaRPr lang="pt-PT" sz="1400" dirty="0"/>
          </a:p>
          <a:p>
            <a:pPr algn="just"/>
            <a:r>
              <a:rPr lang="pt-PT" sz="1400" b="1" dirty="0">
                <a:solidFill>
                  <a:srgbClr val="00B050"/>
                </a:solidFill>
              </a:rPr>
              <a:t>A avaliação do parâmetro «Competências» assenta em competências transversais nucleares e funcionais</a:t>
            </a:r>
            <a:r>
              <a:rPr lang="pt-PT" sz="1400" dirty="0"/>
              <a:t>,</a:t>
            </a:r>
            <a:r>
              <a:rPr lang="pt-PT" sz="1400" b="1" dirty="0">
                <a:solidFill>
                  <a:srgbClr val="0070C0"/>
                </a:solidFill>
              </a:rPr>
              <a:t> (n.º 1 do artigo 2.º da Portaria)</a:t>
            </a:r>
          </a:p>
          <a:p>
            <a:pPr algn="just"/>
            <a:endParaRPr lang="pt-PT" sz="1400" b="1" dirty="0">
              <a:solidFill>
                <a:srgbClr val="00B050"/>
              </a:solidFill>
            </a:endParaRPr>
          </a:p>
          <a:p>
            <a:pPr algn="just"/>
            <a:r>
              <a:rPr lang="pt-PT" sz="1400" b="1" dirty="0">
                <a:solidFill>
                  <a:srgbClr val="00B050"/>
                </a:solidFill>
              </a:rPr>
              <a:t>São competências transversais nucleares as competências que traduzem a visão, os valores e a cultura da Administração Pública</a:t>
            </a:r>
            <a:r>
              <a:rPr lang="pt-PT" sz="1400" dirty="0"/>
              <a:t>, num contexto presente e prospetivo, aplicáveis a todas as carreiras e cargos.</a:t>
            </a:r>
            <a:r>
              <a:rPr lang="pt-PT" sz="1400" b="1" dirty="0">
                <a:solidFill>
                  <a:srgbClr val="0070C0"/>
                </a:solidFill>
              </a:rPr>
              <a:t> (n.º 2 do artigo 2.º da Portaria)</a:t>
            </a:r>
          </a:p>
          <a:p>
            <a:pPr algn="just"/>
            <a:endParaRPr lang="pt-PT" sz="1400" b="1" dirty="0">
              <a:solidFill>
                <a:srgbClr val="00B050"/>
              </a:solidFill>
            </a:endParaRPr>
          </a:p>
          <a:p>
            <a:pPr algn="just"/>
            <a:r>
              <a:rPr lang="pt-PT" sz="1400" b="1" dirty="0">
                <a:solidFill>
                  <a:srgbClr val="00B050"/>
                </a:solidFill>
              </a:rPr>
              <a:t>São competências transversais funcionais as competências específicas, associadas às áreas de atividade e ou a postos de trabalho</a:t>
            </a:r>
            <a:r>
              <a:rPr lang="pt-PT" sz="1400" dirty="0"/>
              <a:t> dependentes do contexto funcional, aplicáveis a todas as carreiras e cargos.</a:t>
            </a:r>
            <a:r>
              <a:rPr lang="pt-PT" sz="1400" b="1" dirty="0">
                <a:solidFill>
                  <a:srgbClr val="0070C0"/>
                </a:solidFill>
              </a:rPr>
              <a:t> (n.º 3 do artigo 2.º da Portaria)</a:t>
            </a:r>
          </a:p>
          <a:p>
            <a:pPr algn="just"/>
            <a:endParaRPr lang="pt-PT" sz="1400" dirty="0"/>
          </a:p>
        </p:txBody>
      </p:sp>
    </p:spTree>
    <p:extLst>
      <p:ext uri="{BB962C8B-B14F-4D97-AF65-F5344CB8AC3E}">
        <p14:creationId xmlns:p14="http://schemas.microsoft.com/office/powerpoint/2010/main" val="66705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2E56-4572-0E8E-FE06-51782DA46B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B176A1-39B9-2A98-C910-90BE08E2A0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0A329B9-5758-85A0-434E-62F32629443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8AF876C-0A99-0DDF-E8BD-E972CE415521}"/>
              </a:ext>
            </a:extLst>
          </p:cNvPr>
          <p:cNvSpPr/>
          <p:nvPr/>
        </p:nvSpPr>
        <p:spPr>
          <a:xfrm>
            <a:off x="1737361" y="1215344"/>
            <a:ext cx="9767252" cy="4093428"/>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No caso de trabalhador avaliado por objetivos e competências o n.º de competências a contratualizar </a:t>
            </a:r>
            <a:r>
              <a:rPr lang="pt-PT" sz="1400" b="1" dirty="0">
                <a:solidFill>
                  <a:srgbClr val="FF6600"/>
                </a:solidFill>
              </a:rPr>
              <a:t>não deverá ser inferior a cinco e superior a oito</a:t>
            </a:r>
            <a:r>
              <a:rPr lang="pt-PT" sz="1400" dirty="0"/>
              <a:t>. </a:t>
            </a:r>
            <a:r>
              <a:rPr lang="pt-PT" sz="1400" b="1" dirty="0">
                <a:solidFill>
                  <a:srgbClr val="0070C0"/>
                </a:solidFill>
              </a:rPr>
              <a:t>(n.º 1 do artigo 48.º)</a:t>
            </a:r>
            <a:endParaRPr lang="pt-PT" sz="1400" dirty="0">
              <a:solidFill>
                <a:srgbClr val="00B050"/>
              </a:solidFill>
            </a:endParaRPr>
          </a:p>
          <a:p>
            <a:pPr algn="just"/>
            <a:endParaRPr lang="pt-PT" sz="1400" dirty="0"/>
          </a:p>
          <a:p>
            <a:pPr algn="just"/>
            <a:r>
              <a:rPr lang="pt-PT" sz="1400" b="1" dirty="0">
                <a:solidFill>
                  <a:srgbClr val="00B050"/>
                </a:solidFill>
              </a:rPr>
              <a:t>No caso de trabalhador avaliado só por competências o n.º de competências a contratualizar </a:t>
            </a:r>
            <a:r>
              <a:rPr lang="pt-PT" sz="1400" b="1" dirty="0">
                <a:solidFill>
                  <a:srgbClr val="FF6600"/>
                </a:solidFill>
              </a:rPr>
              <a:t>não deverá ser inferior a oito</a:t>
            </a:r>
            <a:r>
              <a:rPr lang="pt-PT" sz="1400" dirty="0"/>
              <a:t>. </a:t>
            </a:r>
            <a:r>
              <a:rPr lang="pt-PT" sz="1400" b="1" dirty="0">
                <a:solidFill>
                  <a:srgbClr val="0070C0"/>
                </a:solidFill>
              </a:rPr>
              <a:t>(n.º 4 do artigo 45.º) </a:t>
            </a:r>
            <a:r>
              <a:rPr lang="pt-PT" sz="1400" b="1" dirty="0">
                <a:solidFill>
                  <a:srgbClr val="00B050"/>
                </a:solidFill>
              </a:rPr>
              <a:t>sendo</a:t>
            </a:r>
            <a:r>
              <a:rPr lang="pt-PT" sz="1400" b="1" dirty="0">
                <a:solidFill>
                  <a:srgbClr val="0070C0"/>
                </a:solidFill>
              </a:rPr>
              <a:t> </a:t>
            </a:r>
            <a:r>
              <a:rPr lang="pt-PT" sz="1400" b="1" dirty="0">
                <a:solidFill>
                  <a:schemeClr val="accent1">
                    <a:lumMod val="60000"/>
                    <a:lumOff val="40000"/>
                  </a:schemeClr>
                </a:solidFill>
              </a:rPr>
              <a:t>obrigatória</a:t>
            </a:r>
            <a:r>
              <a:rPr lang="pt-PT" sz="1400" b="1" dirty="0">
                <a:solidFill>
                  <a:srgbClr val="00B050"/>
                </a:solidFill>
              </a:rPr>
              <a:t> uma competência que sublinhe a capacidade de realização e orientação para resultados</a:t>
            </a:r>
            <a:r>
              <a:rPr lang="pt-PT" sz="1400" b="1" dirty="0"/>
              <a:t>*</a:t>
            </a:r>
            <a:r>
              <a:rPr lang="pt-PT" sz="1400" b="1" dirty="0">
                <a:solidFill>
                  <a:srgbClr val="00B050"/>
                </a:solidFill>
              </a:rPr>
              <a:t>. </a:t>
            </a:r>
            <a:r>
              <a:rPr lang="pt-PT" sz="1400" b="1" dirty="0">
                <a:solidFill>
                  <a:srgbClr val="0070C0"/>
                </a:solidFill>
              </a:rPr>
              <a:t>(n.º 4 do artigo 45.º)</a:t>
            </a:r>
            <a:endParaRPr lang="pt-PT" sz="1400" dirty="0"/>
          </a:p>
          <a:p>
            <a:pPr algn="just"/>
            <a:endParaRPr lang="pt-PT" sz="1400" b="1" dirty="0">
              <a:solidFill>
                <a:srgbClr val="00B050"/>
              </a:solidFill>
            </a:endParaRPr>
          </a:p>
          <a:p>
            <a:pPr algn="just"/>
            <a:endParaRPr lang="pt-PT" sz="1400" b="1" dirty="0">
              <a:solidFill>
                <a:srgbClr val="0070C0"/>
              </a:solidFill>
            </a:endParaRPr>
          </a:p>
          <a:p>
            <a:r>
              <a:rPr lang="pt-PT" sz="1400" b="1" dirty="0">
                <a:solidFill>
                  <a:srgbClr val="00B050"/>
                </a:solidFill>
              </a:rPr>
              <a:t>Observações:</a:t>
            </a:r>
          </a:p>
          <a:p>
            <a:pPr algn="just"/>
            <a:r>
              <a:rPr lang="pt-PT" sz="1400" dirty="0"/>
              <a:t>* Como vimos anteriormente o </a:t>
            </a:r>
            <a:r>
              <a:rPr lang="pt-PT" sz="1400" dirty="0" err="1"/>
              <a:t>ReCAP</a:t>
            </a:r>
            <a:r>
              <a:rPr lang="pt-PT" sz="1400" dirty="0"/>
              <a:t> define 3 áreas de enquadramento das competências (Pessoas, Desempenho e Desenvolvimento), ora no n.º 5 do artigo 45.º quando se determina como obrigatória uma competência que sublinhe a capacidade de realização e a orientação para resultados parece estarmos a falar das competências com área de enquadramento de </a:t>
            </a:r>
            <a:r>
              <a:rPr lang="pt-PT" sz="1400" b="1" dirty="0">
                <a:solidFill>
                  <a:srgbClr val="00B050"/>
                </a:solidFill>
              </a:rPr>
              <a:t>Desempenho</a:t>
            </a:r>
            <a:r>
              <a:rPr lang="pt-PT" sz="1400" dirty="0"/>
              <a:t>.</a:t>
            </a:r>
          </a:p>
        </p:txBody>
      </p:sp>
    </p:spTree>
    <p:extLst>
      <p:ext uri="{BB962C8B-B14F-4D97-AF65-F5344CB8AC3E}">
        <p14:creationId xmlns:p14="http://schemas.microsoft.com/office/powerpoint/2010/main" val="159034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A32D-B385-211C-C5AE-E2AC64D2FBE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EBD254-D7C1-A132-5BEF-89050A09492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64A6FE5-5A6C-19A8-BF35-29B264F9F2F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F191D2B-5903-741D-20C5-A15C3B739A95}"/>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As competências deverão, sempre que possível, ser escolhidas mediante </a:t>
            </a:r>
            <a:r>
              <a:rPr lang="pt-PT" sz="1400" b="1" dirty="0">
                <a:solidFill>
                  <a:srgbClr val="FF6600"/>
                </a:solidFill>
              </a:rPr>
              <a:t>acordo entre avaliador e avaliado, prevalecendo a escolha do avaliador</a:t>
            </a:r>
            <a:r>
              <a:rPr lang="pt-PT" sz="1400" b="1" dirty="0"/>
              <a:t>*</a:t>
            </a:r>
            <a:r>
              <a:rPr lang="pt-PT" sz="1400" b="1" dirty="0">
                <a:solidFill>
                  <a:srgbClr val="00B050"/>
                </a:solidFill>
              </a:rPr>
              <a:t> se não existir acordo</a:t>
            </a:r>
            <a:r>
              <a:rPr lang="pt-PT" sz="1400" dirty="0"/>
              <a:t>, </a:t>
            </a:r>
            <a:r>
              <a:rPr lang="pt-PT" sz="1400" b="1" dirty="0">
                <a:solidFill>
                  <a:srgbClr val="0070C0"/>
                </a:solidFill>
              </a:rPr>
              <a:t>(n.º 1 do artigo 48.º)</a:t>
            </a:r>
            <a:endParaRPr lang="pt-PT" sz="1400" dirty="0"/>
          </a:p>
          <a:p>
            <a:pPr algn="just"/>
            <a:endParaRPr lang="pt-PT" sz="1400" b="1" dirty="0">
              <a:solidFill>
                <a:srgbClr val="C00000"/>
              </a:solidFill>
            </a:endParaRPr>
          </a:p>
          <a:p>
            <a:pPr algn="just"/>
            <a:r>
              <a:rPr lang="pt-PT" sz="1400" b="1" dirty="0">
                <a:solidFill>
                  <a:srgbClr val="C00000"/>
                </a:solidFill>
              </a:rPr>
              <a:t>(Novidade) </a:t>
            </a:r>
            <a:r>
              <a:rPr lang="pt-PT" sz="1400" b="1" dirty="0">
                <a:solidFill>
                  <a:srgbClr val="00B050"/>
                </a:solidFill>
              </a:rPr>
              <a:t>É </a:t>
            </a:r>
            <a:r>
              <a:rPr lang="pt-PT" sz="1400" b="1" dirty="0">
                <a:solidFill>
                  <a:srgbClr val="FF6600"/>
                </a:solidFill>
              </a:rPr>
              <a:t>obrigatória</a:t>
            </a:r>
            <a:r>
              <a:rPr lang="pt-PT" sz="1400" b="1" dirty="0"/>
              <a:t>**</a:t>
            </a:r>
            <a:r>
              <a:rPr lang="pt-PT" sz="1400" b="1" dirty="0">
                <a:solidFill>
                  <a:srgbClr val="FF6600"/>
                </a:solidFill>
              </a:rPr>
              <a:t> a escolha de uma competência que evidencie a capacidade de coordenação de equipas</a:t>
            </a:r>
            <a:r>
              <a:rPr lang="pt-PT" sz="1400" b="1" dirty="0">
                <a:solidFill>
                  <a:srgbClr val="00B050"/>
                </a:solidFill>
              </a:rPr>
              <a:t> para os trabalhadores que se encontrem em efetivas </a:t>
            </a:r>
            <a:r>
              <a:rPr lang="pt-PT" sz="1400" b="1" dirty="0">
                <a:solidFill>
                  <a:srgbClr val="FF6600"/>
                </a:solidFill>
              </a:rPr>
              <a:t>funções de coordenação e chefia de equipa multidisciplinar</a:t>
            </a:r>
            <a:r>
              <a:rPr lang="pt-PT" sz="1400" b="1" dirty="0">
                <a:solidFill>
                  <a:srgbClr val="00B050"/>
                </a:solidFill>
              </a:rPr>
              <a:t>. </a:t>
            </a:r>
            <a:r>
              <a:rPr lang="pt-PT" sz="1400" b="1" dirty="0">
                <a:solidFill>
                  <a:srgbClr val="0070C0"/>
                </a:solidFill>
              </a:rPr>
              <a:t>(n.º 3 do artigo 48.º)</a:t>
            </a:r>
            <a:endParaRPr lang="pt-PT" sz="1400" dirty="0">
              <a:solidFill>
                <a:srgbClr val="00B050"/>
              </a:solidFill>
            </a:endParaRPr>
          </a:p>
          <a:p>
            <a:pPr algn="just"/>
            <a:endParaRPr lang="pt-PT" sz="1400" dirty="0"/>
          </a:p>
          <a:p>
            <a:pPr algn="just"/>
            <a:r>
              <a:rPr lang="pt-PT" sz="1400" b="1" dirty="0">
                <a:solidFill>
                  <a:srgbClr val="C00000"/>
                </a:solidFill>
              </a:rPr>
              <a:t>(Novidade) </a:t>
            </a:r>
            <a:r>
              <a:rPr lang="pt-PT" sz="1400" b="1" dirty="0">
                <a:solidFill>
                  <a:srgbClr val="00B050"/>
                </a:solidFill>
              </a:rPr>
              <a:t>O dirigente máximo do serviço estabelece </a:t>
            </a:r>
            <a:r>
              <a:rPr lang="pt-PT" sz="1400" b="1" dirty="0">
                <a:solidFill>
                  <a:srgbClr val="FF6600"/>
                </a:solidFill>
              </a:rPr>
              <a:t>duas competências </a:t>
            </a:r>
            <a:r>
              <a:rPr lang="pt-PT" sz="1400" b="1" dirty="0">
                <a:solidFill>
                  <a:srgbClr val="00B050"/>
                </a:solidFill>
              </a:rPr>
              <a:t>a que se subordina a avaliação dos trabalhadores</a:t>
            </a:r>
            <a:r>
              <a:rPr lang="pt-PT" sz="1400" b="1" dirty="0">
                <a:solidFill>
                  <a:srgbClr val="FF6600"/>
                </a:solidFill>
              </a:rPr>
              <a:t>, definidas por área de atividade e ou grau de complexidade funcional</a:t>
            </a:r>
            <a:r>
              <a:rPr lang="pt-PT" sz="1400" dirty="0"/>
              <a:t>. </a:t>
            </a:r>
            <a:r>
              <a:rPr lang="pt-PT" sz="1400" b="1" dirty="0">
                <a:solidFill>
                  <a:srgbClr val="0070C0"/>
                </a:solidFill>
              </a:rPr>
              <a:t>(n.º 4 do artigo 48.º)</a:t>
            </a:r>
            <a:endParaRPr lang="pt-PT" sz="1400" dirty="0">
              <a:solidFill>
                <a:srgbClr val="00B050"/>
              </a:solidFill>
            </a:endParaRP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Observações:</a:t>
            </a:r>
          </a:p>
          <a:p>
            <a:pPr algn="just"/>
            <a:r>
              <a:rPr lang="pt-PT" sz="1400" b="1" dirty="0"/>
              <a:t>*</a:t>
            </a:r>
            <a:r>
              <a:rPr lang="pt-PT" sz="1400" b="1" dirty="0">
                <a:solidFill>
                  <a:srgbClr val="FF0000"/>
                </a:solidFill>
              </a:rPr>
              <a:t> </a:t>
            </a:r>
            <a:r>
              <a:rPr lang="pt-PT" sz="1400" dirty="0"/>
              <a:t>Antes, pela conjugação do n.º 2 do artigo 48.º e o n.º 6 do artigo 35.º do DLR 26/2015, de 23 de dezembro (3ª alteração ao SIADAPRA) previa que em caso de desacordo prevalecia a escolha do </a:t>
            </a:r>
            <a:r>
              <a:rPr lang="pt-PT" sz="1400" b="1" dirty="0">
                <a:solidFill>
                  <a:srgbClr val="FF9900"/>
                </a:solidFill>
              </a:rPr>
              <a:t>superior hierárquico</a:t>
            </a:r>
            <a:r>
              <a:rPr lang="pt-PT" sz="1400" dirty="0"/>
              <a:t>.</a:t>
            </a:r>
          </a:p>
          <a:p>
            <a:pPr algn="just"/>
            <a:endParaRPr lang="pt-PT" sz="1400" b="1" dirty="0">
              <a:solidFill>
                <a:srgbClr val="00B050"/>
              </a:solidFill>
            </a:endParaRPr>
          </a:p>
          <a:p>
            <a:pPr algn="just"/>
            <a:r>
              <a:rPr lang="pt-PT" sz="1400" b="1" dirty="0"/>
              <a:t>** </a:t>
            </a:r>
            <a:r>
              <a:rPr lang="pt-PT" sz="1400" dirty="0"/>
              <a:t>Se a escolha resultar da </a:t>
            </a:r>
            <a:r>
              <a:rPr lang="pt-PT" sz="1400" b="1" dirty="0">
                <a:solidFill>
                  <a:srgbClr val="0070C0"/>
                </a:solidFill>
              </a:rPr>
              <a:t>Portaria n.º 43/2025 de 28 de abril de 2025 </a:t>
            </a:r>
            <a:r>
              <a:rPr lang="pt-PT" sz="1400" dirty="0"/>
              <a:t>a única hipótese é a opção pela competência transversal funcional</a:t>
            </a:r>
            <a:r>
              <a:rPr lang="pt-PT" sz="1400" b="1" dirty="0">
                <a:solidFill>
                  <a:srgbClr val="0070C0"/>
                </a:solidFill>
              </a:rPr>
              <a:t> </a:t>
            </a:r>
            <a:r>
              <a:rPr lang="pt-PT" sz="1400" b="1" dirty="0">
                <a:solidFill>
                  <a:srgbClr val="FF9900"/>
                </a:solidFill>
              </a:rPr>
              <a:t>“Coordenação de equipas”</a:t>
            </a:r>
            <a:r>
              <a:rPr lang="pt-PT" sz="1400" b="1" dirty="0"/>
              <a:t>.</a:t>
            </a:r>
            <a:endParaRPr lang="pt-PT" sz="1400" dirty="0"/>
          </a:p>
          <a:p>
            <a:pPr algn="just"/>
            <a:endParaRPr lang="pt-PT" sz="1400" dirty="0"/>
          </a:p>
        </p:txBody>
      </p:sp>
    </p:spTree>
    <p:extLst>
      <p:ext uri="{BB962C8B-B14F-4D97-AF65-F5344CB8AC3E}">
        <p14:creationId xmlns:p14="http://schemas.microsoft.com/office/powerpoint/2010/main" val="376943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A2DF-4D0A-D5E5-0A63-7DC0036885D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1126CC-F1D6-89CD-A4B8-AD7193C73B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AB4C5D-8828-4BEE-4DDF-06E3E61C31C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42AE98-B311-02F8-1191-7415E0BF588F}"/>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Duas das competências transversais nucleares </a:t>
            </a:r>
            <a:r>
              <a:rPr lang="pt-PT" sz="1400" b="1" dirty="0">
                <a:solidFill>
                  <a:srgbClr val="00B050"/>
                </a:solidFill>
              </a:rPr>
              <a:t>são previamente escolhidas pelo dirigente máximo do serviço, ouvido o Conselho Coordenador da Avaliação</a:t>
            </a:r>
            <a:r>
              <a:rPr lang="pt-PT" sz="1400" dirty="0"/>
              <a:t>; </a:t>
            </a:r>
            <a:r>
              <a:rPr lang="pt-PT" sz="1400" b="1" dirty="0">
                <a:solidFill>
                  <a:srgbClr val="0070C0"/>
                </a:solidFill>
              </a:rPr>
              <a:t>[alínea a) do n.º 4 do artigo 2.º da Portaria]</a:t>
            </a:r>
          </a:p>
          <a:p>
            <a:pPr algn="just"/>
            <a:endParaRPr lang="pt-PT" sz="1400" b="1" dirty="0">
              <a:solidFill>
                <a:srgbClr val="00B050"/>
              </a:solidFill>
            </a:endParaRPr>
          </a:p>
          <a:p>
            <a:pPr algn="just"/>
            <a:r>
              <a:rPr lang="pt-PT" sz="1400" b="1" dirty="0">
                <a:solidFill>
                  <a:srgbClr val="00B050"/>
                </a:solidFill>
              </a:rPr>
              <a:t>As restantes competências transversais, nucleares ou funcionais, são escolhidas por acordo entre avaliador e avaliado</a:t>
            </a:r>
            <a:r>
              <a:rPr lang="pt-PT" sz="1400" dirty="0"/>
              <a:t>, prevalecendo a escolha do avaliador, se não existir acordo </a:t>
            </a:r>
            <a:r>
              <a:rPr lang="pt-PT" sz="1400" b="1" dirty="0">
                <a:solidFill>
                  <a:srgbClr val="0070C0"/>
                </a:solidFill>
              </a:rPr>
              <a:t>[alínea a) do n.º 4 do artigo 2.º da Portaria]</a:t>
            </a:r>
          </a:p>
          <a:p>
            <a:pPr algn="just"/>
            <a:endParaRPr lang="pt-PT" sz="1400" b="1" dirty="0">
              <a:solidFill>
                <a:srgbClr val="0070C0"/>
              </a:solidFill>
            </a:endParaRPr>
          </a:p>
          <a:p>
            <a:pPr algn="just"/>
            <a:r>
              <a:rPr lang="pt-PT" sz="1400" b="1" dirty="0">
                <a:solidFill>
                  <a:srgbClr val="00B050"/>
                </a:solidFill>
              </a:rPr>
              <a:t>Observações:</a:t>
            </a:r>
          </a:p>
          <a:p>
            <a:pPr marL="285750" indent="-285750" algn="just">
              <a:buFont typeface="Wingdings" panose="05000000000000000000" pitchFamily="2" charset="2"/>
              <a:buChar char="Ø"/>
            </a:pPr>
            <a:r>
              <a:rPr lang="pt-PT" sz="1400" b="1" dirty="0"/>
              <a:t> </a:t>
            </a:r>
            <a:r>
              <a:rPr lang="pt-PT" sz="1400" b="1" dirty="0">
                <a:solidFill>
                  <a:srgbClr val="FF0000"/>
                </a:solidFill>
              </a:rPr>
              <a:t>Antes</a:t>
            </a:r>
            <a:r>
              <a:rPr lang="pt-PT" sz="1400" dirty="0"/>
              <a:t>, pela conjugação do n.º 2 do artigo 48.º e o n.º 7 do artigo 35.º do DLR 26/2015, de 23 de dezembro (3ª alteração ao SIADAPRA) previa que o dirigente máximo, ouvido o CCA podia estabelecer  por despacho as competências a que se subordinava a avaliação.</a:t>
            </a:r>
          </a:p>
          <a:p>
            <a:pPr marL="285750" indent="-285750" algn="just">
              <a:buFont typeface="Wingdings" panose="05000000000000000000" pitchFamily="2" charset="2"/>
              <a:buChar char="Ø"/>
            </a:pPr>
            <a:r>
              <a:rPr lang="pt-PT" sz="1400" dirty="0"/>
              <a:t> </a:t>
            </a:r>
            <a:r>
              <a:rPr lang="pt-PT" sz="1400" b="1" dirty="0">
                <a:solidFill>
                  <a:srgbClr val="FF0000"/>
                </a:solidFill>
              </a:rPr>
              <a:t>Agora</a:t>
            </a:r>
            <a:r>
              <a:rPr lang="pt-PT" sz="1400" dirty="0"/>
              <a:t>, o dirigente máximo tem de estabelecer duas competências obrigatoriamente, por área de atividade e ou grau de complexidade funcional.</a:t>
            </a:r>
          </a:p>
          <a:p>
            <a:pPr algn="just"/>
            <a:endParaRPr lang="pt-PT" sz="1400" dirty="0"/>
          </a:p>
          <a:p>
            <a:pPr marL="285750" indent="-285750" algn="just">
              <a:buFont typeface="Wingdings" panose="05000000000000000000" pitchFamily="2" charset="2"/>
              <a:buChar char="Ø"/>
            </a:pPr>
            <a:r>
              <a:rPr lang="pt-PT" sz="1400" u="sng" dirty="0"/>
              <a:t>O diploma não estabelece o(s) instrumento(s) operacional(ais) onde é inscrita e/ou divulgada a decisão de escolha das competências por parte dos dirigentes máximos. Sugere-se uma circular interna ou a inscrição em documentos de gestão interna ou fixação em painel físico próprio.</a:t>
            </a:r>
          </a:p>
          <a:p>
            <a:pPr algn="just"/>
            <a:endParaRPr lang="pt-PT" sz="1400" b="1" dirty="0">
              <a:solidFill>
                <a:srgbClr val="0070C0"/>
              </a:solidFill>
            </a:endParaRPr>
          </a:p>
        </p:txBody>
      </p:sp>
    </p:spTree>
    <p:extLst>
      <p:ext uri="{BB962C8B-B14F-4D97-AF65-F5344CB8AC3E}">
        <p14:creationId xmlns:p14="http://schemas.microsoft.com/office/powerpoint/2010/main" val="293150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98BC-4622-92CA-4F55-1C9CB6B9B5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9B1557-25ED-DD4D-2DC4-D504874470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84FA61E-C379-CF49-7F4F-342CDE784AB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6106861-FF0E-38F7-F72D-4E1F0F60E2CF}"/>
              </a:ext>
            </a:extLst>
          </p:cNvPr>
          <p:cNvSpPr/>
          <p:nvPr/>
        </p:nvSpPr>
        <p:spPr>
          <a:xfrm>
            <a:off x="1737361" y="1215344"/>
            <a:ext cx="9767252" cy="4739759"/>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Entre as competências definidas, o avaliador, ouvido o avaliado, seleciona aquela que é </a:t>
            </a:r>
            <a:r>
              <a:rPr lang="pt-PT" sz="1400" b="1" dirty="0">
                <a:solidFill>
                  <a:srgbClr val="FF9900"/>
                </a:solidFill>
              </a:rPr>
              <a:t>objeto de ação de formação</a:t>
            </a:r>
            <a:r>
              <a:rPr lang="pt-PT" sz="1400" b="1" dirty="0"/>
              <a:t>*</a:t>
            </a:r>
            <a:r>
              <a:rPr lang="pt-PT" sz="1400" b="1" dirty="0">
                <a:solidFill>
                  <a:srgbClr val="FF9900"/>
                </a:solidFill>
              </a:rPr>
              <a:t> </a:t>
            </a:r>
            <a:r>
              <a:rPr lang="pt-PT" sz="1400" dirty="0"/>
              <a:t>de entre as identificadas em catálogo próprio para o efeito, elaborado pelo Centro de Formação da Administração Pública dos Açores — CEFAPA ou pelo Instituto Nacional da Administração, </a:t>
            </a:r>
            <a:r>
              <a:rPr lang="fi-FI" sz="1400" dirty="0"/>
              <a:t>I. P. — INA, I. P. </a:t>
            </a:r>
            <a:r>
              <a:rPr lang="pt-PT" sz="1400" b="1" dirty="0">
                <a:solidFill>
                  <a:srgbClr val="0070C0"/>
                </a:solidFill>
              </a:rPr>
              <a:t>(n.º 5 do artigo 48.º)</a:t>
            </a:r>
          </a:p>
          <a:p>
            <a:pPr algn="just"/>
            <a:endParaRPr lang="pt-PT" sz="1400" b="1" dirty="0">
              <a:solidFill>
                <a:srgbClr val="00B050"/>
              </a:solidFill>
            </a:endParaRPr>
          </a:p>
          <a:p>
            <a:pPr algn="just"/>
            <a:r>
              <a:rPr lang="pt-PT" sz="1400" dirty="0"/>
              <a:t>A formação a que se refere o número anterior é objeto de avaliação pela entidade formadora.</a:t>
            </a:r>
            <a:r>
              <a:rPr lang="pt-PT" sz="1400" b="1" dirty="0">
                <a:solidFill>
                  <a:srgbClr val="0070C0"/>
                </a:solidFill>
              </a:rPr>
              <a:t> (n.º 6 do artigo 48.º)</a:t>
            </a:r>
          </a:p>
          <a:p>
            <a:pPr algn="just"/>
            <a:endParaRPr lang="pt-PT" sz="1400" b="1" dirty="0">
              <a:solidFill>
                <a:srgbClr val="00B050"/>
              </a:solidFill>
            </a:endParaRPr>
          </a:p>
          <a:p>
            <a:pPr algn="just"/>
            <a:endParaRPr lang="pt-PT" sz="1400" dirty="0"/>
          </a:p>
          <a:p>
            <a:pPr algn="just"/>
            <a:r>
              <a:rPr lang="pt-PT" sz="1400" b="1" dirty="0">
                <a:solidFill>
                  <a:srgbClr val="00B050"/>
                </a:solidFill>
              </a:rPr>
              <a:t>Observações:</a:t>
            </a:r>
            <a:endParaRPr lang="pt-PT" sz="1400" dirty="0"/>
          </a:p>
          <a:p>
            <a:pPr algn="just"/>
            <a:r>
              <a:rPr lang="pt-PT" sz="1400" dirty="0"/>
              <a:t>*A </a:t>
            </a:r>
            <a:r>
              <a:rPr lang="pt-PT" sz="1400" b="1" dirty="0">
                <a:solidFill>
                  <a:srgbClr val="00B050"/>
                </a:solidFill>
              </a:rPr>
              <a:t>circular DROPEP n.º CIRC-DROPEP/2025/04</a:t>
            </a:r>
            <a:r>
              <a:rPr lang="pt-PT" sz="1400" dirty="0"/>
              <a:t>, de 05 de maio, refere que para o </a:t>
            </a:r>
            <a:r>
              <a:rPr lang="pt-PT" sz="1400" b="1" dirty="0">
                <a:solidFill>
                  <a:srgbClr val="00B050"/>
                </a:solidFill>
              </a:rPr>
              <a:t>ano 2025</a:t>
            </a:r>
            <a:r>
              <a:rPr lang="pt-PT" sz="1400" dirty="0"/>
              <a:t>, as formações serão asseguradas através da plataforma NAU, do INA, I.P.;</a:t>
            </a:r>
          </a:p>
          <a:p>
            <a:pPr algn="just"/>
            <a:endParaRPr lang="pt-PT" sz="1400" dirty="0"/>
          </a:p>
          <a:p>
            <a:pPr algn="just"/>
            <a:r>
              <a:rPr lang="pt-PT" sz="1400" dirty="0"/>
              <a:t>* A </a:t>
            </a:r>
            <a:r>
              <a:rPr lang="pt-PT" sz="1400" b="1" dirty="0">
                <a:solidFill>
                  <a:srgbClr val="00B050"/>
                </a:solidFill>
              </a:rPr>
              <a:t>circular DROPEP n.º CIRC-DROPEP/2025/05</a:t>
            </a:r>
            <a:r>
              <a:rPr lang="pt-PT" sz="1400" dirty="0"/>
              <a:t>, de 19 de setembro, adita um conjunto de informações no tocante à competência escolhida para ser objeto de formação e consequente </a:t>
            </a:r>
            <a:r>
              <a:rPr lang="pt-PT" sz="1400" b="1" dirty="0">
                <a:solidFill>
                  <a:srgbClr val="FF6600"/>
                </a:solidFill>
              </a:rPr>
              <a:t>eventual majoração, mediante obtenção de classificação positiva</a:t>
            </a:r>
            <a:r>
              <a:rPr lang="pt-PT" sz="1400" dirty="0"/>
              <a:t>.</a:t>
            </a:r>
          </a:p>
        </p:txBody>
      </p:sp>
    </p:spTree>
    <p:extLst>
      <p:ext uri="{BB962C8B-B14F-4D97-AF65-F5344CB8AC3E}">
        <p14:creationId xmlns:p14="http://schemas.microsoft.com/office/powerpoint/2010/main" val="296465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6BA1-40A2-1328-A66E-23DC0B7169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A044E0-DDDD-A404-27F2-FE34C9034F9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0732C9D-1703-93A1-E7B7-521756AAF64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m 13">
            <a:extLst>
              <a:ext uri="{FF2B5EF4-FFF2-40B4-BE49-F238E27FC236}">
                <a16:creationId xmlns:a16="http://schemas.microsoft.com/office/drawing/2014/main" id="{E4D7FF4B-CC66-3A0E-D29A-89C5920F0E70}"/>
              </a:ext>
            </a:extLst>
          </p:cNvPr>
          <p:cNvPicPr>
            <a:picLocks noChangeAspect="1"/>
          </p:cNvPicPr>
          <p:nvPr/>
        </p:nvPicPr>
        <p:blipFill>
          <a:blip r:embed="rId2"/>
          <a:stretch>
            <a:fillRect/>
          </a:stretch>
        </p:blipFill>
        <p:spPr>
          <a:xfrm>
            <a:off x="3289466" y="1958792"/>
            <a:ext cx="6061012" cy="4611152"/>
          </a:xfrm>
          <a:prstGeom prst="rect">
            <a:avLst/>
          </a:prstGeom>
        </p:spPr>
      </p:pic>
      <p:sp>
        <p:nvSpPr>
          <p:cNvPr id="15" name="Retângulo 14">
            <a:extLst>
              <a:ext uri="{FF2B5EF4-FFF2-40B4-BE49-F238E27FC236}">
                <a16:creationId xmlns:a16="http://schemas.microsoft.com/office/drawing/2014/main" id="{47CBCEC8-56D4-2BA6-B38B-BBB1F6FF3313}"/>
              </a:ext>
            </a:extLst>
          </p:cNvPr>
          <p:cNvSpPr/>
          <p:nvPr/>
        </p:nvSpPr>
        <p:spPr>
          <a:xfrm>
            <a:off x="1737361" y="1243726"/>
            <a:ext cx="9767252" cy="49658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rgbClr val="FB4A18"/>
                </a:solidFill>
                <a:hlinkClick r:id="rId3">
                  <a:extLst>
                    <a:ext uri="{A12FA001-AC4F-418D-AE19-62706E023703}">
                      <ahyp:hlinkClr xmlns:ahyp="http://schemas.microsoft.com/office/drawing/2018/hyperlinkcolor" val="tx"/>
                    </a:ext>
                  </a:extLst>
                </a:hlinkClick>
              </a:rPr>
              <a:t>Competências-</a:t>
            </a:r>
            <a:r>
              <a:rPr lang="pt-PT" sz="1600" dirty="0" err="1">
                <a:solidFill>
                  <a:srgbClr val="FB4A18"/>
                </a:solidFill>
                <a:hlinkClick r:id="rId3">
                  <a:extLst>
                    <a:ext uri="{A12FA001-AC4F-418D-AE19-62706E023703}">
                      <ahyp:hlinkClr xmlns:ahyp="http://schemas.microsoft.com/office/drawing/2018/hyperlinkcolor" val="tx"/>
                    </a:ext>
                  </a:extLst>
                </a:hlinkClick>
              </a:rPr>
              <a:t>ReCAP</a:t>
            </a:r>
            <a:r>
              <a:rPr lang="pt-PT" sz="1600" dirty="0">
                <a:solidFill>
                  <a:srgbClr val="FB4A18"/>
                </a:solidFill>
                <a:hlinkClick r:id="rId3">
                  <a:extLst>
                    <a:ext uri="{A12FA001-AC4F-418D-AE19-62706E023703}">
                      <ahyp:hlinkClr xmlns:ahyp="http://schemas.microsoft.com/office/drawing/2018/hyperlinkcolor" val="tx"/>
                    </a:ext>
                  </a:extLst>
                </a:hlinkClick>
              </a:rPr>
              <a:t> - INA, I. P</a:t>
            </a:r>
            <a:r>
              <a:rPr lang="pt-PT" sz="1600" dirty="0">
                <a:solidFill>
                  <a:schemeClr val="tx1"/>
                </a:solidFill>
                <a:hlinkClick r:id="rId3">
                  <a:extLst>
                    <a:ext uri="{A12FA001-AC4F-418D-AE19-62706E023703}">
                      <ahyp:hlinkClr xmlns:ahyp="http://schemas.microsoft.com/office/drawing/2018/hyperlinkcolor" val="tx"/>
                    </a:ext>
                  </a:extLst>
                </a:hlinkClick>
              </a:rPr>
              <a:t>.</a:t>
            </a:r>
            <a:endParaRPr lang="pt-PT" sz="1600" dirty="0">
              <a:solidFill>
                <a:schemeClr val="tx1"/>
              </a:solidFill>
            </a:endParaRPr>
          </a:p>
          <a:p>
            <a:pPr algn="ctr"/>
            <a:r>
              <a:rPr lang="pt-PT" sz="1600" b="1" dirty="0">
                <a:solidFill>
                  <a:srgbClr val="00B050"/>
                </a:solidFill>
              </a:rPr>
              <a:t>www.ina.pt/formacao/coordenacao-da-formacao/recap/</a:t>
            </a:r>
          </a:p>
        </p:txBody>
      </p:sp>
    </p:spTree>
    <p:extLst>
      <p:ext uri="{BB962C8B-B14F-4D97-AF65-F5344CB8AC3E}">
        <p14:creationId xmlns:p14="http://schemas.microsoft.com/office/powerpoint/2010/main" val="116458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94F2-0856-6193-9CAF-AAF03AF490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EFEC70-B1FD-1540-A136-1BD658C0312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E0A9468-27C9-1228-6AF5-5519B77B23A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2F22CB-0D92-71B4-92C9-885DA5C439D0}"/>
              </a:ext>
            </a:extLst>
          </p:cNvPr>
          <p:cNvSpPr/>
          <p:nvPr/>
        </p:nvSpPr>
        <p:spPr>
          <a:xfrm>
            <a:off x="1737361" y="1215344"/>
            <a:ext cx="9767252" cy="4308872"/>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cada competência estão associados três comportamentos</a:t>
            </a:r>
            <a:r>
              <a:rPr lang="pt-PT" sz="1400" b="1" dirty="0">
                <a:solidFill>
                  <a:srgbClr val="00B050"/>
                </a:solidFill>
              </a:rPr>
              <a:t>, identificados por grau de complexidade funcional das carreiras e ou categorias, padronizados de acordo com níveis de exigência conforme definidos no </a:t>
            </a:r>
            <a:r>
              <a:rPr lang="pt-PT" sz="1400" b="1" dirty="0" err="1">
                <a:solidFill>
                  <a:srgbClr val="00B050"/>
                </a:solidFill>
              </a:rPr>
              <a:t>ReCAP</a:t>
            </a:r>
            <a:r>
              <a:rPr lang="pt-PT" sz="1400" b="1" dirty="0">
                <a:solidFill>
                  <a:srgbClr val="00B050"/>
                </a:solidFill>
              </a:rPr>
              <a:t>. </a:t>
            </a:r>
            <a:r>
              <a:rPr lang="pt-PT" sz="1400" b="1" dirty="0">
                <a:solidFill>
                  <a:srgbClr val="0070C0"/>
                </a:solidFill>
              </a:rPr>
              <a:t>(n.º 1 do artigo 3.º da Portaria)</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FF6600"/>
                </a:solidFill>
              </a:rPr>
              <a:t>Quando um ou mais comportamentos associados à competência escolhida não se mostre o mais adequado à realização dos objetivos acordados no parâmetro «Resultados», avaliador e avaliado, por acordo, procedem</a:t>
            </a:r>
            <a:r>
              <a:rPr lang="pt-PT" sz="1400" dirty="0"/>
              <a:t> </a:t>
            </a:r>
            <a:r>
              <a:rPr lang="pt-PT" sz="1400" b="1" dirty="0">
                <a:solidFill>
                  <a:srgbClr val="FF0000"/>
                </a:solidFill>
              </a:rPr>
              <a:t>à sua substituição por outro, da mesma componente</a:t>
            </a:r>
            <a:r>
              <a:rPr lang="pt-PT" sz="1400" dirty="0"/>
              <a:t>, que lhe esteja associado no </a:t>
            </a:r>
            <a:r>
              <a:rPr lang="pt-PT" sz="1400" b="1" dirty="0" err="1">
                <a:solidFill>
                  <a:srgbClr val="FF9900"/>
                </a:solidFill>
              </a:rPr>
              <a:t>ReCAP</a:t>
            </a:r>
            <a:r>
              <a:rPr lang="pt-PT" sz="1400" b="1" dirty="0"/>
              <a:t>**</a:t>
            </a:r>
            <a:r>
              <a:rPr lang="pt-PT" sz="1400" dirty="0"/>
              <a:t>, prevalecendo, em caso de falta de acordo, a decisão do avaliador.</a:t>
            </a:r>
            <a:r>
              <a:rPr lang="pt-PT" sz="1400" b="1" dirty="0">
                <a:solidFill>
                  <a:srgbClr val="0070C0"/>
                </a:solidFill>
              </a:rPr>
              <a:t> (n.º 2 do artigo 3.º da Portaria)</a:t>
            </a:r>
          </a:p>
          <a:p>
            <a:pPr algn="just"/>
            <a:endParaRPr lang="pt-PT" sz="1400" dirty="0"/>
          </a:p>
          <a:p>
            <a:pPr algn="just"/>
            <a:r>
              <a:rPr lang="pt-PT" sz="1400" b="1" dirty="0">
                <a:solidFill>
                  <a:srgbClr val="00B050"/>
                </a:solidFill>
              </a:rPr>
              <a:t>Observações:</a:t>
            </a:r>
            <a:endParaRPr lang="pt-PT" sz="1400" dirty="0"/>
          </a:p>
          <a:p>
            <a:pPr algn="just"/>
            <a:endParaRPr lang="pt-PT" sz="1400" dirty="0"/>
          </a:p>
          <a:p>
            <a:pPr algn="just"/>
            <a:r>
              <a:rPr lang="pt-PT" sz="1400" dirty="0"/>
              <a:t>** Esta determinante vai condicionar a escolha de um </a:t>
            </a:r>
            <a:r>
              <a:rPr lang="pt-PT" sz="1400" b="1" dirty="0">
                <a:solidFill>
                  <a:srgbClr val="00B050"/>
                </a:solidFill>
              </a:rPr>
              <a:t>percurso “personalizado - </a:t>
            </a:r>
            <a:r>
              <a:rPr lang="pt-PT" sz="1400" b="1" dirty="0" err="1">
                <a:solidFill>
                  <a:srgbClr val="00B050"/>
                </a:solidFill>
              </a:rPr>
              <a:t>ReCAP</a:t>
            </a:r>
            <a:r>
              <a:rPr lang="pt-PT" sz="1400" dirty="0"/>
              <a:t>” ou um </a:t>
            </a:r>
            <a:r>
              <a:rPr lang="pt-PT" sz="1400" b="1" dirty="0">
                <a:solidFill>
                  <a:srgbClr val="00B050"/>
                </a:solidFill>
              </a:rPr>
              <a:t>percurso “padrão – SIADAP(RA)/</a:t>
            </a:r>
            <a:r>
              <a:rPr lang="pt-PT" sz="1400" b="1" dirty="0" err="1">
                <a:solidFill>
                  <a:srgbClr val="00B050"/>
                </a:solidFill>
              </a:rPr>
              <a:t>ReCAP</a:t>
            </a:r>
            <a:r>
              <a:rPr lang="pt-PT" sz="1400" dirty="0"/>
              <a:t>, em matéria de execução da ação de formação a majorar.</a:t>
            </a:r>
          </a:p>
        </p:txBody>
      </p:sp>
    </p:spTree>
    <p:extLst>
      <p:ext uri="{BB962C8B-B14F-4D97-AF65-F5344CB8AC3E}">
        <p14:creationId xmlns:p14="http://schemas.microsoft.com/office/powerpoint/2010/main" val="251820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FF7AB-DE2D-BB7D-15BA-A029E5994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AC7219-FF42-0B0E-74AA-4FC6E9C35E1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ADB0F48-25DC-5334-B064-B029EAC505E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1ECF4F3D-CF7E-E9CC-8868-54D9BCD2187E}"/>
              </a:ext>
            </a:extLst>
          </p:cNvPr>
          <p:cNvPicPr>
            <a:picLocks noChangeAspect="1"/>
          </p:cNvPicPr>
          <p:nvPr/>
        </p:nvPicPr>
        <p:blipFill rotWithShape="1">
          <a:blip r:embed="rId2"/>
          <a:srcRect r="54139" b="39800"/>
          <a:stretch>
            <a:fillRect/>
          </a:stretch>
        </p:blipFill>
        <p:spPr bwMode="auto">
          <a:xfrm>
            <a:off x="1849255" y="2285670"/>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C9EAEE1E-EA68-8FCB-DE61-3B59414FFE12}"/>
              </a:ext>
            </a:extLst>
          </p:cNvPr>
          <p:cNvPicPr>
            <a:picLocks noChangeAspect="1"/>
          </p:cNvPicPr>
          <p:nvPr/>
        </p:nvPicPr>
        <p:blipFill>
          <a:blip r:embed="rId3"/>
          <a:stretch>
            <a:fillRect/>
          </a:stretch>
        </p:blipFill>
        <p:spPr>
          <a:xfrm>
            <a:off x="4361180" y="2305600"/>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B2E58AAC-F3C8-CD73-132C-BF40A30BE182}"/>
              </a:ext>
            </a:extLst>
          </p:cNvPr>
          <p:cNvPicPr>
            <a:picLocks noChangeAspect="1"/>
          </p:cNvPicPr>
          <p:nvPr/>
        </p:nvPicPr>
        <p:blipFill>
          <a:blip r:embed="rId4"/>
          <a:stretch>
            <a:fillRect/>
          </a:stretch>
        </p:blipFill>
        <p:spPr>
          <a:xfrm>
            <a:off x="7237261" y="2675172"/>
            <a:ext cx="2623820" cy="1476375"/>
          </a:xfrm>
          <a:prstGeom prst="rect">
            <a:avLst/>
          </a:prstGeom>
        </p:spPr>
      </p:pic>
      <p:pic>
        <p:nvPicPr>
          <p:cNvPr id="8" name="Imagem 7" descr="Uma imagem com texto, captura de ecrã, software, Software de multimédia&#10;&#10;Os conteúdos gerados por IA podem estar incorretos.">
            <a:extLst>
              <a:ext uri="{FF2B5EF4-FFF2-40B4-BE49-F238E27FC236}">
                <a16:creationId xmlns:a16="http://schemas.microsoft.com/office/drawing/2014/main" id="{1B74EA39-7F32-E37A-0059-1C714108B853}"/>
              </a:ext>
            </a:extLst>
          </p:cNvPr>
          <p:cNvPicPr>
            <a:picLocks noChangeAspect="1"/>
          </p:cNvPicPr>
          <p:nvPr/>
        </p:nvPicPr>
        <p:blipFill rotWithShape="1">
          <a:blip r:embed="rId5"/>
          <a:srcRect r="16569" b="5312"/>
          <a:stretch>
            <a:fillRect/>
          </a:stretch>
        </p:blipFill>
        <p:spPr bwMode="auto">
          <a:xfrm>
            <a:off x="1737361" y="4151547"/>
            <a:ext cx="2476500" cy="1962489"/>
          </a:xfrm>
          <a:prstGeom prst="rect">
            <a:avLst/>
          </a:prstGeom>
          <a:ln>
            <a:noFill/>
          </a:ln>
          <a:extLst>
            <a:ext uri="{53640926-AAD7-44D8-BBD7-CCE9431645EC}">
              <a14:shadowObscured xmlns:a14="http://schemas.microsoft.com/office/drawing/2010/main"/>
            </a:ext>
          </a:extLst>
        </p:spPr>
      </p:pic>
      <p:pic>
        <p:nvPicPr>
          <p:cNvPr id="9" name="Imagem 8" descr="Uma imagem com texto, captura de ecrã, software, Ícone de computador&#10;&#10;Os conteúdos gerados por IA podem estar incorretos.">
            <a:extLst>
              <a:ext uri="{FF2B5EF4-FFF2-40B4-BE49-F238E27FC236}">
                <a16:creationId xmlns:a16="http://schemas.microsoft.com/office/drawing/2014/main" id="{080C358C-16C9-A816-5C9D-EF3B42FE0694}"/>
              </a:ext>
            </a:extLst>
          </p:cNvPr>
          <p:cNvPicPr>
            <a:picLocks noChangeAspect="1"/>
          </p:cNvPicPr>
          <p:nvPr/>
        </p:nvPicPr>
        <p:blipFill rotWithShape="1">
          <a:blip r:embed="rId6"/>
          <a:srcRect l="15875" t="16304" r="19214" b="16283"/>
          <a:stretch>
            <a:fillRect/>
          </a:stretch>
        </p:blipFill>
        <p:spPr bwMode="auto">
          <a:xfrm>
            <a:off x="4581048" y="4585839"/>
            <a:ext cx="3029902" cy="1770187"/>
          </a:xfrm>
          <a:prstGeom prst="rect">
            <a:avLst/>
          </a:prstGeom>
          <a:ln>
            <a:noFill/>
          </a:ln>
          <a:extLst>
            <a:ext uri="{53640926-AAD7-44D8-BBD7-CCE9431645EC}">
              <a14:shadowObscured xmlns:a14="http://schemas.microsoft.com/office/drawing/2010/main"/>
            </a:ext>
          </a:extLst>
        </p:spPr>
      </p:pic>
      <p:pic>
        <p:nvPicPr>
          <p:cNvPr id="10" name="Imagem 9" descr="Uma imagem com texto, software, Ícone de computador, Página web&#10;&#10;Os conteúdos gerados por IA podem estar incorretos.">
            <a:extLst>
              <a:ext uri="{FF2B5EF4-FFF2-40B4-BE49-F238E27FC236}">
                <a16:creationId xmlns:a16="http://schemas.microsoft.com/office/drawing/2014/main" id="{2F404C05-F042-136B-AC5C-F6BE6CB1CE11}"/>
              </a:ext>
            </a:extLst>
          </p:cNvPr>
          <p:cNvPicPr>
            <a:picLocks noChangeAspect="1"/>
          </p:cNvPicPr>
          <p:nvPr/>
        </p:nvPicPr>
        <p:blipFill rotWithShape="1">
          <a:blip r:embed="rId7"/>
          <a:srcRect l="16051" t="7212" r="12865" b="18165"/>
          <a:stretch>
            <a:fillRect/>
          </a:stretch>
        </p:blipFill>
        <p:spPr bwMode="auto">
          <a:xfrm>
            <a:off x="7830819" y="4783541"/>
            <a:ext cx="3029903" cy="1789372"/>
          </a:xfrm>
          <a:prstGeom prst="rect">
            <a:avLst/>
          </a:prstGeom>
          <a:ln>
            <a:noFill/>
          </a:ln>
          <a:extLst>
            <a:ext uri="{53640926-AAD7-44D8-BBD7-CCE9431645EC}">
              <a14:shadowObscured xmlns:a14="http://schemas.microsoft.com/office/drawing/2010/main"/>
            </a:ext>
          </a:extLst>
        </p:spPr>
      </p:pic>
      <p:sp>
        <p:nvSpPr>
          <p:cNvPr id="11" name="Retângulo 10">
            <a:extLst>
              <a:ext uri="{FF2B5EF4-FFF2-40B4-BE49-F238E27FC236}">
                <a16:creationId xmlns:a16="http://schemas.microsoft.com/office/drawing/2014/main" id="{AB130788-7586-0C84-57A4-51A076D7B97F}"/>
              </a:ext>
            </a:extLst>
          </p:cNvPr>
          <p:cNvSpPr/>
          <p:nvPr/>
        </p:nvSpPr>
        <p:spPr>
          <a:xfrm>
            <a:off x="1737361" y="1281916"/>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“Padrão – </a:t>
            </a:r>
            <a:r>
              <a:rPr lang="pt-PT" sz="1600" b="1" dirty="0" err="1">
                <a:solidFill>
                  <a:srgbClr val="00B050"/>
                </a:solidFill>
              </a:rPr>
              <a:t>ReCAP</a:t>
            </a:r>
            <a:r>
              <a:rPr lang="pt-PT" sz="1600" b="1" dirty="0">
                <a:solidFill>
                  <a:srgbClr val="00B050"/>
                </a:solidFill>
              </a:rPr>
              <a:t>/SIADAP(RA) </a:t>
            </a:r>
          </a:p>
          <a:p>
            <a:r>
              <a:rPr lang="pt-PT" sz="1600" b="1" dirty="0">
                <a:solidFill>
                  <a:srgbClr val="0070C0"/>
                </a:solidFill>
              </a:rPr>
              <a:t>(N.º 1 do artigo 3.º da Portaria n.º 43/2025, de 28 de abril de 2025)</a:t>
            </a:r>
          </a:p>
        </p:txBody>
      </p:sp>
    </p:spTree>
    <p:extLst>
      <p:ext uri="{BB962C8B-B14F-4D97-AF65-F5344CB8AC3E}">
        <p14:creationId xmlns:p14="http://schemas.microsoft.com/office/powerpoint/2010/main" val="185380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45D2-6A5C-9C58-2894-C24E79060B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8EEF2D-9442-21F3-685C-A8044261A7A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EC3B74E-DB70-2900-A5C5-7ADD43B9B6A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B4281A8D-8DEA-C0D9-D829-32C979A8B9E2}"/>
              </a:ext>
            </a:extLst>
          </p:cNvPr>
          <p:cNvPicPr>
            <a:picLocks noChangeAspect="1"/>
          </p:cNvPicPr>
          <p:nvPr/>
        </p:nvPicPr>
        <p:blipFill rotWithShape="1">
          <a:blip r:embed="rId2"/>
          <a:srcRect r="54139" b="39800"/>
          <a:stretch>
            <a:fillRect/>
          </a:stretch>
        </p:blipFill>
        <p:spPr bwMode="auto">
          <a:xfrm>
            <a:off x="1791892" y="1801366"/>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6E7D088C-CA21-069F-0F1E-5F566534A125}"/>
              </a:ext>
            </a:extLst>
          </p:cNvPr>
          <p:cNvPicPr>
            <a:picLocks noChangeAspect="1"/>
          </p:cNvPicPr>
          <p:nvPr/>
        </p:nvPicPr>
        <p:blipFill>
          <a:blip r:embed="rId3"/>
          <a:stretch>
            <a:fillRect/>
          </a:stretch>
        </p:blipFill>
        <p:spPr>
          <a:xfrm>
            <a:off x="4361180" y="1952676"/>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E4DA069C-2917-3EBC-9B9C-A6E0EF6C23E4}"/>
              </a:ext>
            </a:extLst>
          </p:cNvPr>
          <p:cNvPicPr>
            <a:picLocks noChangeAspect="1"/>
          </p:cNvPicPr>
          <p:nvPr/>
        </p:nvPicPr>
        <p:blipFill>
          <a:blip r:embed="rId4"/>
          <a:stretch>
            <a:fillRect/>
          </a:stretch>
        </p:blipFill>
        <p:spPr>
          <a:xfrm>
            <a:off x="7237261" y="2322248"/>
            <a:ext cx="2623820" cy="1476375"/>
          </a:xfrm>
          <a:prstGeom prst="rect">
            <a:avLst/>
          </a:prstGeom>
        </p:spPr>
      </p:pic>
      <p:pic>
        <p:nvPicPr>
          <p:cNvPr id="5" name="Imagem 4" descr="Uma imagem com texto, captura de ecrã, software, Website&#10;&#10;Os conteúdos gerados por IA podem estar incorretos.">
            <a:extLst>
              <a:ext uri="{FF2B5EF4-FFF2-40B4-BE49-F238E27FC236}">
                <a16:creationId xmlns:a16="http://schemas.microsoft.com/office/drawing/2014/main" id="{F6795902-7B30-E06A-B7AB-9EDD78608025}"/>
              </a:ext>
            </a:extLst>
          </p:cNvPr>
          <p:cNvPicPr>
            <a:picLocks noChangeAspect="1"/>
          </p:cNvPicPr>
          <p:nvPr/>
        </p:nvPicPr>
        <p:blipFill rotWithShape="1">
          <a:blip r:embed="rId5"/>
          <a:srcRect t="2508" r="35618" b="9386"/>
          <a:stretch>
            <a:fillRect/>
          </a:stretch>
        </p:blipFill>
        <p:spPr bwMode="auto">
          <a:xfrm>
            <a:off x="1737361" y="3668158"/>
            <a:ext cx="2361773" cy="1818242"/>
          </a:xfrm>
          <a:prstGeom prst="rect">
            <a:avLst/>
          </a:prstGeom>
          <a:ln>
            <a:noFill/>
          </a:ln>
          <a:extLst>
            <a:ext uri="{53640926-AAD7-44D8-BBD7-CCE9431645EC}">
              <a14:shadowObscured xmlns:a14="http://schemas.microsoft.com/office/drawing/2010/main"/>
            </a:ext>
          </a:extLst>
        </p:spPr>
      </p:pic>
      <p:pic>
        <p:nvPicPr>
          <p:cNvPr id="11" name="Imagem 10" descr="Uma imagem com texto, captura de ecrã, software, Ícone de computador&#10;&#10;Os conteúdos gerados por IA podem estar incorretos.">
            <a:extLst>
              <a:ext uri="{FF2B5EF4-FFF2-40B4-BE49-F238E27FC236}">
                <a16:creationId xmlns:a16="http://schemas.microsoft.com/office/drawing/2014/main" id="{E0CF6A0F-D464-D0B6-4545-7FED8264EB88}"/>
              </a:ext>
            </a:extLst>
          </p:cNvPr>
          <p:cNvPicPr>
            <a:picLocks noChangeAspect="1"/>
          </p:cNvPicPr>
          <p:nvPr/>
        </p:nvPicPr>
        <p:blipFill rotWithShape="1">
          <a:blip r:embed="rId6"/>
          <a:srcRect l="14816" r="14805" b="9386"/>
          <a:stretch>
            <a:fillRect/>
          </a:stretch>
        </p:blipFill>
        <p:spPr bwMode="auto">
          <a:xfrm>
            <a:off x="4361180" y="4193055"/>
            <a:ext cx="2590165" cy="1876084"/>
          </a:xfrm>
          <a:prstGeom prst="rect">
            <a:avLst/>
          </a:prstGeom>
          <a:ln>
            <a:noFill/>
          </a:ln>
          <a:extLst>
            <a:ext uri="{53640926-AAD7-44D8-BBD7-CCE9431645EC}">
              <a14:shadowObscured xmlns:a14="http://schemas.microsoft.com/office/drawing/2010/main"/>
            </a:ext>
          </a:extLst>
        </p:spPr>
      </p:pic>
      <p:pic>
        <p:nvPicPr>
          <p:cNvPr id="12" name="Imagem 11" descr="Uma imagem com texto, captura de ecrã, software, Ícone de computador&#10;&#10;Os conteúdos gerados por IA podem estar incorretos.">
            <a:extLst>
              <a:ext uri="{FF2B5EF4-FFF2-40B4-BE49-F238E27FC236}">
                <a16:creationId xmlns:a16="http://schemas.microsoft.com/office/drawing/2014/main" id="{479744AE-2B4A-4785-667E-B7865B5AAC47}"/>
              </a:ext>
            </a:extLst>
          </p:cNvPr>
          <p:cNvPicPr>
            <a:picLocks noChangeAspect="1"/>
          </p:cNvPicPr>
          <p:nvPr/>
        </p:nvPicPr>
        <p:blipFill rotWithShape="1">
          <a:blip r:embed="rId7"/>
          <a:srcRect l="27517" t="16931" r="27681" b="4055"/>
          <a:stretch>
            <a:fillRect/>
          </a:stretch>
        </p:blipFill>
        <p:spPr bwMode="auto">
          <a:xfrm>
            <a:off x="6951345" y="4253868"/>
            <a:ext cx="2419350" cy="2400300"/>
          </a:xfrm>
          <a:prstGeom prst="rect">
            <a:avLst/>
          </a:prstGeom>
          <a:ln>
            <a:noFill/>
          </a:ln>
          <a:extLst>
            <a:ext uri="{53640926-AAD7-44D8-BBD7-CCE9431645EC}">
              <a14:shadowObscured xmlns:a14="http://schemas.microsoft.com/office/drawing/2010/main"/>
            </a:ext>
          </a:extLst>
        </p:spPr>
      </p:pic>
      <p:pic>
        <p:nvPicPr>
          <p:cNvPr id="13" name="Imagem 12" descr="Uma imagem com texto, captura de ecrã, software, Ícone de computador&#10;&#10;Os conteúdos gerados por IA podem estar incorretos.">
            <a:extLst>
              <a:ext uri="{FF2B5EF4-FFF2-40B4-BE49-F238E27FC236}">
                <a16:creationId xmlns:a16="http://schemas.microsoft.com/office/drawing/2014/main" id="{6512993F-F4FF-A65B-B4CA-7C42A1FB0D03}"/>
              </a:ext>
            </a:extLst>
          </p:cNvPr>
          <p:cNvPicPr>
            <a:picLocks noChangeAspect="1"/>
          </p:cNvPicPr>
          <p:nvPr/>
        </p:nvPicPr>
        <p:blipFill rotWithShape="1">
          <a:blip r:embed="rId8"/>
          <a:srcRect l="26281" t="5957" r="27329" b="10327"/>
          <a:stretch>
            <a:fillRect/>
          </a:stretch>
        </p:blipFill>
        <p:spPr bwMode="auto">
          <a:xfrm>
            <a:off x="9455785" y="4253868"/>
            <a:ext cx="2505075" cy="2543175"/>
          </a:xfrm>
          <a:prstGeom prst="rect">
            <a:avLst/>
          </a:prstGeom>
          <a:ln>
            <a:noFill/>
          </a:ln>
          <a:extLst>
            <a:ext uri="{53640926-AAD7-44D8-BBD7-CCE9431645EC}">
              <a14:shadowObscured xmlns:a14="http://schemas.microsoft.com/office/drawing/2010/main"/>
            </a:ext>
          </a:extLst>
        </p:spPr>
      </p:pic>
      <p:sp>
        <p:nvSpPr>
          <p:cNvPr id="14" name="Retângulo 13">
            <a:extLst>
              <a:ext uri="{FF2B5EF4-FFF2-40B4-BE49-F238E27FC236}">
                <a16:creationId xmlns:a16="http://schemas.microsoft.com/office/drawing/2014/main" id="{17787342-91A1-B91C-3E7E-BEB8DB941CEB}"/>
              </a:ext>
            </a:extLst>
          </p:cNvPr>
          <p:cNvSpPr/>
          <p:nvPr/>
        </p:nvSpPr>
        <p:spPr>
          <a:xfrm>
            <a:off x="1737361" y="1089412"/>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“Personalizado –</a:t>
            </a:r>
            <a:r>
              <a:rPr lang="pt-PT" sz="1600" b="1" dirty="0" err="1">
                <a:solidFill>
                  <a:srgbClr val="00B050"/>
                </a:solidFill>
              </a:rPr>
              <a:t>ReCAP</a:t>
            </a:r>
            <a:r>
              <a:rPr lang="pt-PT" sz="1600" b="1" dirty="0">
                <a:solidFill>
                  <a:srgbClr val="00B050"/>
                </a:solidFill>
              </a:rPr>
              <a:t>”</a:t>
            </a:r>
          </a:p>
          <a:p>
            <a:r>
              <a:rPr lang="pt-PT" sz="1600" b="1" dirty="0">
                <a:solidFill>
                  <a:srgbClr val="0070C0"/>
                </a:solidFill>
              </a:rPr>
              <a:t>N.º 2 do artigo 3.º  da Portaria n.º 43/2025, de 28 de abril de 2025</a:t>
            </a:r>
          </a:p>
        </p:txBody>
      </p:sp>
    </p:spTree>
    <p:extLst>
      <p:ext uri="{BB962C8B-B14F-4D97-AF65-F5344CB8AC3E}">
        <p14:creationId xmlns:p14="http://schemas.microsoft.com/office/powerpoint/2010/main" val="85291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9FC4-7825-CF2B-4DAE-91BB5D686F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039F5F-5BA4-090E-73D7-048DA20C0B3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0603EC6-6A57-2302-C1A6-076CB2F25422}"/>
              </a:ext>
            </a:extLst>
          </p:cNvPr>
          <p:cNvSpPr/>
          <p:nvPr/>
        </p:nvSpPr>
        <p:spPr>
          <a:xfrm>
            <a:off x="1737361" y="1031062"/>
            <a:ext cx="9767252" cy="5690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u="sng" dirty="0">
                <a:solidFill>
                  <a:srgbClr val="00B050"/>
                </a:solidFill>
              </a:rPr>
              <a:t>Quais os </a:t>
            </a:r>
            <a:r>
              <a:rPr lang="pt-PT" sz="1400" b="1" u="sng" dirty="0">
                <a:solidFill>
                  <a:srgbClr val="FF6600"/>
                </a:solidFill>
              </a:rPr>
              <a:t>direitos</a:t>
            </a:r>
            <a:r>
              <a:rPr lang="pt-PT" sz="1400" b="1" u="sng" dirty="0">
                <a:solidFill>
                  <a:srgbClr val="00B050"/>
                </a:solidFill>
              </a:rPr>
              <a:t> e os </a:t>
            </a:r>
            <a:r>
              <a:rPr lang="pt-PT" sz="1400" b="1" u="sng" dirty="0">
                <a:solidFill>
                  <a:srgbClr val="FF6600"/>
                </a:solidFill>
              </a:rPr>
              <a:t>deveres</a:t>
            </a:r>
            <a:r>
              <a:rPr lang="pt-PT" sz="1400" b="1" u="sng" dirty="0">
                <a:solidFill>
                  <a:srgbClr val="00B050"/>
                </a:solidFill>
              </a:rPr>
              <a:t> do avaliado?</a:t>
            </a:r>
          </a:p>
          <a:p>
            <a:pPr algn="ctr"/>
            <a:endParaRPr lang="pt-PT" sz="1400" b="1" u="sng" dirty="0">
              <a:solidFill>
                <a:srgbClr val="00B050"/>
              </a:solidFill>
            </a:endParaRPr>
          </a:p>
          <a:p>
            <a:pPr algn="ctr"/>
            <a:r>
              <a:rPr lang="pt-PT" sz="1400" b="1" u="sng" dirty="0">
                <a:solidFill>
                  <a:schemeClr val="tx1"/>
                </a:solidFill>
              </a:rPr>
              <a:t>Resposta:</a:t>
            </a:r>
            <a:endParaRPr lang="pt-PT" sz="1200" b="1" dirty="0">
              <a:solidFill>
                <a:srgbClr val="00B050"/>
              </a:solidFill>
            </a:endParaRPr>
          </a:p>
          <a:p>
            <a:pPr algn="just"/>
            <a:r>
              <a:rPr lang="pt-PT" sz="1200" b="1" dirty="0">
                <a:solidFill>
                  <a:srgbClr val="00B050"/>
                </a:solidFill>
              </a:rPr>
              <a:t>O avaliado tem direito:</a:t>
            </a:r>
          </a:p>
          <a:p>
            <a:pPr algn="just"/>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A que lhe sejam garantidos os meios e condições necessários ao seu desempenho em harmonia com os objetivos e resultados que tenha contratualizado; </a:t>
            </a:r>
            <a:r>
              <a:rPr lang="pt-PT" sz="1200" b="1" dirty="0">
                <a:solidFill>
                  <a:srgbClr val="0070C0"/>
                </a:solidFill>
              </a:rPr>
              <a:t>[alínea a) do n.º 1 do artigo 57.º)]</a:t>
            </a:r>
            <a:endParaRPr lang="pt-PT" sz="1200" b="1" dirty="0">
              <a:solidFill>
                <a:srgbClr val="00B050"/>
              </a:solidFill>
            </a:endParaRPr>
          </a:p>
          <a:p>
            <a:pPr lvl="1" algn="just"/>
            <a:endParaRPr lang="pt-PT" sz="1200" b="1" dirty="0">
              <a:solidFill>
                <a:srgbClr val="00B050"/>
              </a:solidFill>
            </a:endParaRPr>
          </a:p>
          <a:p>
            <a:pPr marL="628650" lvl="1" indent="-171450" algn="just">
              <a:buFont typeface="Wingdings" panose="05000000000000000000" pitchFamily="2" charset="2"/>
              <a:buChar char="Ø"/>
            </a:pPr>
            <a:r>
              <a:rPr lang="pt-PT" sz="1200" b="1" dirty="0">
                <a:solidFill>
                  <a:srgbClr val="00B050"/>
                </a:solidFill>
              </a:rPr>
              <a:t>A que lhes seja dado, atempadamente, conhecimento dos objetivos, fundamentos, conteúdo e funcionamento do sistema de avaliação;</a:t>
            </a:r>
            <a:r>
              <a:rPr lang="pt-PT" sz="1200" b="1" dirty="0">
                <a:solidFill>
                  <a:srgbClr val="0070C0"/>
                </a:solidFill>
              </a:rPr>
              <a:t> (n.º 4 do artigo 57.º)</a:t>
            </a:r>
            <a:endParaRPr lang="pt-PT" sz="1200" dirty="0">
              <a:solidFill>
                <a:schemeClr val="tx1"/>
              </a:solidFill>
            </a:endParaRPr>
          </a:p>
          <a:p>
            <a:pPr lvl="1" algn="just"/>
            <a:endParaRPr lang="pt-PT" sz="1200" dirty="0">
              <a:solidFill>
                <a:schemeClr val="tx1"/>
              </a:solidFill>
            </a:endParaRPr>
          </a:p>
          <a:p>
            <a:pPr marL="628650" lvl="1" indent="-171450" algn="just">
              <a:buFont typeface="Wingdings" panose="05000000000000000000" pitchFamily="2" charset="2"/>
              <a:buChar char="Ø"/>
            </a:pPr>
            <a:r>
              <a:rPr lang="pt-PT" sz="1200" b="1" dirty="0">
                <a:solidFill>
                  <a:srgbClr val="00B050"/>
                </a:solidFill>
              </a:rPr>
              <a:t>A que lhes seja divulgado e aplicado o sistema de avaliação, nos prazos legalmente fixados, garantindo o cumprimento dos seus princípios e diferenciação do mérito;</a:t>
            </a:r>
            <a:r>
              <a:rPr lang="pt-PT" sz="1200" b="1" dirty="0">
                <a:solidFill>
                  <a:srgbClr val="0070C0"/>
                </a:solidFill>
              </a:rPr>
              <a:t> (n.º 3 do artigo 57.º)</a:t>
            </a:r>
            <a:r>
              <a:rPr lang="pt-PT" sz="1200" dirty="0">
                <a:solidFill>
                  <a:schemeClr val="tx1"/>
                </a:solidFill>
              </a:rPr>
              <a:t>.</a:t>
            </a:r>
          </a:p>
          <a:p>
            <a:pPr lvl="1" algn="just"/>
            <a:endParaRPr lang="pt-PT" sz="1200" dirty="0">
              <a:solidFill>
                <a:schemeClr val="tx1"/>
              </a:solidFill>
            </a:endParaRPr>
          </a:p>
          <a:p>
            <a:pPr marL="628650" lvl="1" indent="-171450" algn="just">
              <a:buFont typeface="Wingdings" panose="05000000000000000000" pitchFamily="2" charset="2"/>
              <a:buChar char="Ø"/>
            </a:pPr>
            <a:r>
              <a:rPr lang="pt-PT" sz="1200" b="1" dirty="0">
                <a:solidFill>
                  <a:srgbClr val="00B050"/>
                </a:solidFill>
              </a:rPr>
              <a:t>À avaliação/pontuação/classificação do seu desempenho, no prazo legalmente fixado;</a:t>
            </a:r>
            <a:r>
              <a:rPr lang="pt-PT" sz="1200" b="1" dirty="0">
                <a:solidFill>
                  <a:srgbClr val="0070C0"/>
                </a:solidFill>
              </a:rPr>
              <a:t> [alínea b) do n.º 1 do artigo 57.º)]</a:t>
            </a:r>
            <a:endParaRPr lang="pt-PT" sz="1200" b="1" dirty="0">
              <a:solidFill>
                <a:srgbClr val="00B050"/>
              </a:solidFill>
            </a:endParaRPr>
          </a:p>
          <a:p>
            <a:pPr marL="628650" lvl="1" indent="-171450" algn="just">
              <a:buFont typeface="Wingdings" panose="05000000000000000000" pitchFamily="2" charset="2"/>
              <a:buChar char="Ø"/>
            </a:pPr>
            <a:endParaRPr lang="pt-PT" sz="1200" b="1" dirty="0">
              <a:solidFill>
                <a:srgbClr val="00B050"/>
              </a:solidFill>
            </a:endParaRPr>
          </a:p>
          <a:p>
            <a:pPr marL="628650" lvl="1" indent="-171450" algn="just">
              <a:buFont typeface="Wingdings" panose="05000000000000000000" pitchFamily="2" charset="2"/>
              <a:buChar char="Ø"/>
            </a:pPr>
            <a:r>
              <a:rPr lang="pt-PT" sz="1200" b="1" dirty="0">
                <a:solidFill>
                  <a:srgbClr val="00B050"/>
                </a:solidFill>
              </a:rPr>
              <a:t>É garantido ao avaliado o direito de reclamação, de recurso e de impugnação jurisdicional.</a:t>
            </a:r>
            <a:r>
              <a:rPr lang="pt-PT" sz="1200" b="1" dirty="0">
                <a:solidFill>
                  <a:srgbClr val="0070C0"/>
                </a:solidFill>
              </a:rPr>
              <a:t> (n.º 5 do artigo 57.º)</a:t>
            </a:r>
            <a:r>
              <a:rPr lang="pt-PT" sz="1200" dirty="0">
                <a:solidFill>
                  <a:schemeClr val="tx1"/>
                </a:solidFill>
              </a:rPr>
              <a:t>.</a:t>
            </a:r>
            <a:endParaRPr lang="pt-PT" sz="1200" b="1" dirty="0">
              <a:solidFill>
                <a:srgbClr val="00B050"/>
              </a:solidFill>
            </a:endParaRPr>
          </a:p>
          <a:p>
            <a:pPr algn="just"/>
            <a:endParaRPr lang="pt-PT" sz="1200" b="1" dirty="0">
              <a:solidFill>
                <a:srgbClr val="00B050"/>
              </a:solidFill>
            </a:endParaRPr>
          </a:p>
          <a:p>
            <a:pPr algn="just"/>
            <a:r>
              <a:rPr lang="pt-PT" sz="1200" b="1" dirty="0">
                <a:solidFill>
                  <a:srgbClr val="00B050"/>
                </a:solidFill>
              </a:rPr>
              <a:t>Constituem deveres do avaliado:</a:t>
            </a:r>
          </a:p>
          <a:p>
            <a:pPr algn="just"/>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Contratualizar com o avaliador os objetivos e as competências que constituem parâmetros de avaliação e respetivos indicadores de medida;</a:t>
            </a:r>
            <a:r>
              <a:rPr lang="pt-PT" sz="1200" b="1" dirty="0">
                <a:solidFill>
                  <a:srgbClr val="0070C0"/>
                </a:solidFill>
              </a:rPr>
              <a:t> [alínea a) do n.º 2 do artigo 57.º)]</a:t>
            </a:r>
            <a:endParaRPr lang="pt-PT" sz="1200" b="1" dirty="0">
              <a:solidFill>
                <a:srgbClr val="00B050"/>
              </a:solidFill>
            </a:endParaRPr>
          </a:p>
          <a:p>
            <a:pPr marL="742950" lvl="1" indent="-285750" algn="just">
              <a:buFont typeface="Wingdings" panose="05000000000000000000" pitchFamily="2" charset="2"/>
              <a:buChar char="Ø"/>
            </a:pPr>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Participar na determinação da formação a associar à competência contratualizada, a realizar no ciclo em avaliação;</a:t>
            </a:r>
            <a:r>
              <a:rPr lang="pt-PT" sz="1200" b="1" dirty="0">
                <a:solidFill>
                  <a:srgbClr val="0070C0"/>
                </a:solidFill>
              </a:rPr>
              <a:t> [alínea b) do n.º 2 do artigo 57.º)]</a:t>
            </a:r>
            <a:endParaRPr lang="pt-PT" sz="1200" b="1" dirty="0">
              <a:solidFill>
                <a:srgbClr val="00B050"/>
              </a:solidFill>
            </a:endParaRPr>
          </a:p>
          <a:p>
            <a:pPr marL="742950" lvl="1" indent="-285750" algn="just">
              <a:buFont typeface="Wingdings" panose="05000000000000000000" pitchFamily="2" charset="2"/>
              <a:buChar char="Ø"/>
            </a:pPr>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Proceder à respetiva autoavaliação como garantia de envolvimento ativo e responsabilização no processo avaliativo. </a:t>
            </a:r>
            <a:r>
              <a:rPr lang="pt-PT" sz="1200" b="1" dirty="0">
                <a:solidFill>
                  <a:srgbClr val="0070C0"/>
                </a:solidFill>
              </a:rPr>
              <a:t>[alínea c) do n.º 2 do artigo 57.º)]</a:t>
            </a:r>
            <a:endParaRPr lang="pt-PT" sz="1200" b="1" dirty="0">
              <a:solidFill>
                <a:srgbClr val="00B050"/>
              </a:solidFill>
            </a:endParaRPr>
          </a:p>
          <a:p>
            <a:pPr algn="just"/>
            <a:endParaRPr lang="pt-PT" sz="1200" b="1" dirty="0">
              <a:solidFill>
                <a:srgbClr val="00B050"/>
              </a:solidFill>
            </a:endParaRPr>
          </a:p>
        </p:txBody>
      </p:sp>
      <p:cxnSp>
        <p:nvCxnSpPr>
          <p:cNvPr id="6" name="Conexão reta 5">
            <a:extLst>
              <a:ext uri="{FF2B5EF4-FFF2-40B4-BE49-F238E27FC236}">
                <a16:creationId xmlns:a16="http://schemas.microsoft.com/office/drawing/2014/main" id="{5AE823F1-2149-CA09-A2A3-D857F9313CD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3363-10EB-CF99-E1D8-3AE21BFD7C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5F4265-2B9A-22AD-76B7-C6E64C46462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A63A858-7A47-9D5E-A6AD-AAFC5EF6DBC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36B5DB8A-AFCD-980C-C387-47BDA14F386A}"/>
              </a:ext>
            </a:extLst>
          </p:cNvPr>
          <p:cNvSpPr/>
          <p:nvPr/>
        </p:nvSpPr>
        <p:spPr>
          <a:xfrm>
            <a:off x="1737361" y="1215344"/>
            <a:ext cx="9767252" cy="4924425"/>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 </a:t>
            </a:r>
            <a:r>
              <a:rPr lang="pt-PT" sz="1600" b="1" u="sng" dirty="0">
                <a:solidFill>
                  <a:srgbClr val="00B050"/>
                </a:solidFill>
              </a:rPr>
              <a:t>as </a:t>
            </a:r>
            <a:r>
              <a:rPr lang="pt-PT" sz="1600" b="1" u="sng" dirty="0">
                <a:solidFill>
                  <a:srgbClr val="FF6600"/>
                </a:solidFill>
              </a:rPr>
              <a:t>competências</a:t>
            </a:r>
            <a:r>
              <a:rPr lang="pt-PT" sz="1600" b="1" u="sng" dirty="0">
                <a:solidFill>
                  <a:srgbClr val="00B050"/>
                </a:solidFill>
              </a:rPr>
              <a:t>?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 ou só por competências:</a:t>
            </a:r>
          </a:p>
          <a:p>
            <a:pPr algn="just"/>
            <a:endParaRPr lang="pt-PT" sz="1400" b="1" dirty="0">
              <a:solidFill>
                <a:srgbClr val="00B050"/>
              </a:solidFill>
            </a:endParaRPr>
          </a:p>
          <a:p>
            <a:pPr algn="just"/>
            <a:r>
              <a:rPr lang="pt-PT" sz="1400" b="1" dirty="0">
                <a:solidFill>
                  <a:srgbClr val="00B050"/>
                </a:solidFill>
              </a:rPr>
              <a:t>A classificação/pontuação é aferida em resultado do número dos comportamentos associados que tenham sido observados</a:t>
            </a:r>
            <a:r>
              <a:rPr lang="pt-PT" sz="1400" dirty="0"/>
              <a:t>, e é expressa em três níveis:</a:t>
            </a:r>
          </a:p>
          <a:p>
            <a:pPr algn="just"/>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 a um nível elevado</a:t>
            </a:r>
            <a:r>
              <a:rPr lang="pt-PT" sz="1400" dirty="0"/>
              <a:t>», a que corresponde uma </a:t>
            </a:r>
            <a:r>
              <a:rPr lang="pt-PT" sz="1400" b="1" dirty="0">
                <a:solidFill>
                  <a:srgbClr val="00B050"/>
                </a:solidFill>
              </a:rPr>
              <a:t>pontuação de 5</a:t>
            </a:r>
            <a:r>
              <a:rPr lang="pt-PT" sz="1400" dirty="0"/>
              <a:t>; </a:t>
            </a:r>
            <a:r>
              <a:rPr lang="pt-PT" sz="1400" b="1" dirty="0">
                <a:solidFill>
                  <a:srgbClr val="0070C0"/>
                </a:solidFill>
              </a:rPr>
              <a:t>[alínea a) do n.º 1 do artigo 49,º]</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a:t>
            </a:r>
            <a:r>
              <a:rPr lang="pt-PT" sz="1400" dirty="0"/>
              <a:t>», a que corresponde uma </a:t>
            </a:r>
            <a:r>
              <a:rPr lang="pt-PT" sz="1400" b="1" dirty="0">
                <a:solidFill>
                  <a:srgbClr val="00B050"/>
                </a:solidFill>
              </a:rPr>
              <a:t>pontuação de 3</a:t>
            </a:r>
            <a:r>
              <a:rPr lang="pt-PT" sz="1400" dirty="0"/>
              <a:t>; </a:t>
            </a:r>
            <a:r>
              <a:rPr lang="pt-PT" sz="1400" b="1" dirty="0">
                <a:solidFill>
                  <a:srgbClr val="0070C0"/>
                </a:solidFill>
              </a:rPr>
              <a:t>[alínea b) do n.º 1 do artigo 49,º]</a:t>
            </a:r>
            <a:endParaRPr lang="pt-PT" sz="1400" dirty="0"/>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não demonstrada ou inexistente</a:t>
            </a:r>
            <a:r>
              <a:rPr lang="pt-PT" sz="1400" dirty="0"/>
              <a:t>», a que corresponde uma </a:t>
            </a:r>
            <a:r>
              <a:rPr lang="pt-PT" sz="1400" b="1" dirty="0">
                <a:solidFill>
                  <a:srgbClr val="00B050"/>
                </a:solidFill>
              </a:rPr>
              <a:t>pontuação de 1</a:t>
            </a:r>
            <a:r>
              <a:rPr lang="pt-PT" sz="1400" dirty="0"/>
              <a:t>. </a:t>
            </a:r>
            <a:r>
              <a:rPr lang="pt-PT" sz="1400" b="1" dirty="0">
                <a:solidFill>
                  <a:srgbClr val="0070C0"/>
                </a:solidFill>
              </a:rPr>
              <a:t>[alínea c) do n.º 1 do artigo 49,º]</a:t>
            </a:r>
          </a:p>
          <a:p>
            <a:pPr algn="just"/>
            <a:endParaRPr lang="pt-PT" sz="1400" b="1" dirty="0">
              <a:solidFill>
                <a:srgbClr val="0070C0"/>
              </a:solidFill>
            </a:endParaRPr>
          </a:p>
          <a:p>
            <a:pPr algn="just"/>
            <a:r>
              <a:rPr lang="pt-PT" sz="1400" b="1" dirty="0">
                <a:solidFill>
                  <a:srgbClr val="00B050"/>
                </a:solidFill>
              </a:rPr>
              <a:t>A classificação da competência</a:t>
            </a:r>
            <a:r>
              <a:rPr lang="pt-PT" sz="1400" dirty="0">
                <a:solidFill>
                  <a:srgbClr val="00B050"/>
                </a:solidFill>
              </a:rPr>
              <a:t> </a:t>
            </a:r>
            <a:r>
              <a:rPr lang="pt-PT" sz="1400" b="1" dirty="0">
                <a:solidFill>
                  <a:srgbClr val="C00000"/>
                </a:solidFill>
              </a:rPr>
              <a:t>escolhida para formação é majorada em um nível</a:t>
            </a:r>
            <a:r>
              <a:rPr lang="pt-PT" sz="1400" dirty="0"/>
              <a:t>, </a:t>
            </a:r>
            <a:r>
              <a:rPr lang="pt-PT" sz="1400" b="1" dirty="0">
                <a:solidFill>
                  <a:srgbClr val="00B050"/>
                </a:solidFill>
              </a:rPr>
              <a:t>até à pontuação máxima de 5, quando a avaliação obtida na formação correspondente é positiva</a:t>
            </a:r>
            <a:r>
              <a:rPr lang="pt-PT" sz="1400" dirty="0"/>
              <a:t>. (</a:t>
            </a:r>
            <a:r>
              <a:rPr lang="pt-PT" sz="1400" b="1" dirty="0">
                <a:solidFill>
                  <a:srgbClr val="0070C0"/>
                </a:solidFill>
              </a:rPr>
              <a:t>n.º 3 do artigo 49.º]</a:t>
            </a:r>
            <a:endParaRPr lang="pt-PT" sz="1400" dirty="0"/>
          </a:p>
          <a:p>
            <a:pPr algn="just"/>
            <a:endParaRPr lang="pt-PT" sz="1400" b="1" dirty="0">
              <a:solidFill>
                <a:schemeClr val="accent1">
                  <a:lumMod val="60000"/>
                  <a:lumOff val="40000"/>
                </a:schemeClr>
              </a:solidFill>
            </a:endParaRPr>
          </a:p>
          <a:p>
            <a:r>
              <a:rPr lang="pt-PT" sz="1400" b="1" dirty="0">
                <a:solidFill>
                  <a:srgbClr val="FF6600"/>
                </a:solidFill>
              </a:rPr>
              <a:t>A pontuação final do parâmetro competências é expressa até às centésimas e, quando possível, milésimas.</a:t>
            </a:r>
            <a:r>
              <a:rPr lang="pt-PT" sz="1400" b="1" dirty="0">
                <a:solidFill>
                  <a:srgbClr val="0070C0"/>
                </a:solidFill>
              </a:rPr>
              <a:t> (n.º 7 do artigo 50.º)</a:t>
            </a:r>
          </a:p>
        </p:txBody>
      </p:sp>
    </p:spTree>
    <p:extLst>
      <p:ext uri="{BB962C8B-B14F-4D97-AF65-F5344CB8AC3E}">
        <p14:creationId xmlns:p14="http://schemas.microsoft.com/office/powerpoint/2010/main" val="2718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A60F-8137-E7B3-5109-BAF1A167A5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C9DED8-9894-B3A7-F06D-FD362D00B1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70D943-1D25-E1A3-2E75-35A7BF5F902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64B926C6-60D9-AB76-6562-ABF8A63DE3CB}"/>
              </a:ext>
            </a:extLst>
          </p:cNvPr>
          <p:cNvSpPr/>
          <p:nvPr/>
        </p:nvSpPr>
        <p:spPr>
          <a:xfrm>
            <a:off x="1737361" y="1215344"/>
            <a:ext cx="9767252" cy="5786199"/>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a:t>
            </a:r>
            <a:r>
              <a:rPr lang="pt-PT" sz="1600" b="1" u="sng" dirty="0">
                <a:solidFill>
                  <a:srgbClr val="00B050"/>
                </a:solidFill>
              </a:rPr>
              <a:t> as </a:t>
            </a:r>
            <a:r>
              <a:rPr lang="pt-PT" sz="1600" b="1" u="sng" dirty="0">
                <a:solidFill>
                  <a:srgbClr val="FF6600"/>
                </a:solidFill>
              </a:rPr>
              <a:t>competências</a:t>
            </a:r>
            <a:r>
              <a:rPr lang="pt-PT" sz="1600" b="1" u="sng" dirty="0">
                <a:solidFill>
                  <a:srgbClr val="00B050"/>
                </a:solidFill>
              </a:rPr>
              <a:t>?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a:t>
            </a:r>
            <a:endParaRPr lang="pt-PT" sz="14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a:t>
            </a:r>
            <a:r>
              <a:rPr lang="pt-PT" sz="1400" dirty="0">
                <a:solidFill>
                  <a:srgbClr val="00B050"/>
                </a:solidFill>
              </a:rPr>
              <a:t> </a:t>
            </a:r>
            <a:r>
              <a:rPr lang="pt-PT" sz="1400" b="1" dirty="0">
                <a:solidFill>
                  <a:srgbClr val="00B050"/>
                </a:solidFill>
              </a:rPr>
              <a:t>classificação final do parâmetro «Competências</a:t>
            </a:r>
            <a:r>
              <a:rPr lang="pt-PT" sz="1400" dirty="0"/>
              <a:t>» resulta da </a:t>
            </a:r>
            <a:r>
              <a:rPr lang="pt-PT" sz="1400" b="1" dirty="0">
                <a:solidFill>
                  <a:srgbClr val="FF0000"/>
                </a:solidFill>
              </a:rPr>
              <a:t>média aritmética simples</a:t>
            </a:r>
            <a:r>
              <a:rPr lang="pt-PT" sz="1400" b="1" dirty="0">
                <a:solidFill>
                  <a:schemeClr val="accent1">
                    <a:lumMod val="60000"/>
                    <a:lumOff val="40000"/>
                  </a:schemeClr>
                </a:solidFill>
              </a:rPr>
              <a:t> das pontuações atribuídas</a:t>
            </a:r>
            <a:r>
              <a:rPr lang="pt-PT" sz="1400" b="1" dirty="0">
                <a:solidFill>
                  <a:srgbClr val="00B050"/>
                </a:solidFill>
              </a:rPr>
              <a:t> </a:t>
            </a:r>
            <a:r>
              <a:rPr lang="pt-PT" sz="1400" dirty="0"/>
              <a:t>nas diferentes competências avaliadas. </a:t>
            </a:r>
            <a:r>
              <a:rPr lang="pt-PT" sz="1400" b="1" dirty="0">
                <a:solidFill>
                  <a:srgbClr val="0070C0"/>
                </a:solidFill>
              </a:rPr>
              <a:t>(n.º 2 do artigo 49.º)</a:t>
            </a:r>
            <a:endParaRPr lang="pt-PT" sz="1400" dirty="0"/>
          </a:p>
          <a:p>
            <a:pPr algn="just"/>
            <a:endParaRPr lang="pt-PT" sz="1400" b="1" u="sng" dirty="0">
              <a:solidFill>
                <a:schemeClr val="accent1">
                  <a:lumMod val="60000"/>
                  <a:lumOff val="40000"/>
                </a:schemeClr>
              </a:solidFill>
            </a:endParaRPr>
          </a:p>
          <a:p>
            <a:pPr algn="just"/>
            <a:endParaRPr lang="pt-PT" sz="1400" b="1" u="sng" dirty="0">
              <a:solidFill>
                <a:schemeClr val="accent1">
                  <a:lumMod val="60000"/>
                  <a:lumOff val="40000"/>
                </a:schemeClr>
              </a:solidFill>
            </a:endParaRPr>
          </a:p>
          <a:p>
            <a:pPr algn="just"/>
            <a:r>
              <a:rPr lang="pt-PT" sz="1400" b="1" u="sng" dirty="0">
                <a:solidFill>
                  <a:schemeClr val="accent1">
                    <a:lumMod val="60000"/>
                    <a:lumOff val="40000"/>
                  </a:schemeClr>
                </a:solidFill>
              </a:rPr>
              <a:t>Na avaliação só por competências:</a:t>
            </a:r>
          </a:p>
          <a:p>
            <a:pPr algn="just"/>
            <a:endParaRPr lang="pt-PT" sz="1400" dirty="0"/>
          </a:p>
          <a:p>
            <a:pPr algn="just"/>
            <a:r>
              <a:rPr lang="pt-PT" sz="1400" dirty="0"/>
              <a:t>A </a:t>
            </a:r>
            <a:r>
              <a:rPr lang="pt-PT" sz="1400" b="1" dirty="0">
                <a:solidFill>
                  <a:srgbClr val="00B050"/>
                </a:solidFill>
              </a:rPr>
              <a:t>cada competência </a:t>
            </a:r>
            <a:r>
              <a:rPr lang="pt-PT" sz="1400" dirty="0"/>
              <a:t>pode ser atribuída </a:t>
            </a:r>
            <a:r>
              <a:rPr lang="pt-PT" sz="1400" b="1" dirty="0">
                <a:solidFill>
                  <a:srgbClr val="00B050"/>
                </a:solidFill>
              </a:rPr>
              <a:t>ponderação diversa </a:t>
            </a:r>
            <a:r>
              <a:rPr lang="pt-PT" sz="1400" dirty="0"/>
              <a:t>por forma a destacar a respetiva importância no exercício de funções e assegurar a diferenciação de desempenhos.</a:t>
            </a:r>
            <a:r>
              <a:rPr lang="pt-PT" sz="1400" b="1" dirty="0">
                <a:solidFill>
                  <a:srgbClr val="0070C0"/>
                </a:solidFill>
              </a:rPr>
              <a:t> (n.º 8 do artigo 45.º)</a:t>
            </a:r>
            <a:endParaRPr lang="pt-PT" sz="1400" dirty="0"/>
          </a:p>
          <a:p>
            <a:pPr algn="just"/>
            <a:endParaRPr lang="pt-PT" sz="1400" dirty="0"/>
          </a:p>
          <a:p>
            <a:pPr algn="just"/>
            <a:r>
              <a:rPr lang="pt-PT" sz="1400" b="1" u="sng" dirty="0">
                <a:solidFill>
                  <a:srgbClr val="00B050"/>
                </a:solidFill>
              </a:rPr>
              <a:t>Observação: </a:t>
            </a:r>
            <a:r>
              <a:rPr lang="pt-PT" sz="1400" u="sng" dirty="0"/>
              <a:t>o(s) trabalhador(</a:t>
            </a:r>
            <a:r>
              <a:rPr lang="pt-PT" sz="1400" u="sng" dirty="0" err="1"/>
              <a:t>es</a:t>
            </a:r>
            <a:r>
              <a:rPr lang="pt-PT" sz="1400" u="sng" dirty="0"/>
              <a:t>) alvo de avaliação deverá(</a:t>
            </a:r>
            <a:r>
              <a:rPr lang="pt-PT" sz="1400" u="sng" dirty="0" err="1"/>
              <a:t>ão</a:t>
            </a:r>
            <a:r>
              <a:rPr lang="pt-PT" sz="1400" u="sng" dirty="0"/>
              <a:t>) ter conhecimento desta diferenciação logo na fase de contratualização.</a:t>
            </a:r>
          </a:p>
          <a:p>
            <a:pPr algn="just"/>
            <a:endParaRPr lang="pt-PT" sz="1400" dirty="0"/>
          </a:p>
          <a:p>
            <a:pPr algn="just"/>
            <a:r>
              <a:rPr lang="pt-PT" sz="1400" dirty="0"/>
              <a:t>A </a:t>
            </a:r>
            <a:r>
              <a:rPr lang="pt-PT" sz="1400" b="1" dirty="0">
                <a:solidFill>
                  <a:srgbClr val="00B050"/>
                </a:solidFill>
              </a:rPr>
              <a:t>avaliação final é a </a:t>
            </a:r>
            <a:r>
              <a:rPr lang="pt-PT" sz="1400" b="1" dirty="0">
                <a:solidFill>
                  <a:srgbClr val="FF0000"/>
                </a:solidFill>
              </a:rPr>
              <a:t>média aritmética</a:t>
            </a:r>
            <a:r>
              <a:rPr lang="pt-PT" sz="1400" dirty="0">
                <a:solidFill>
                  <a:srgbClr val="FF0000"/>
                </a:solidFill>
              </a:rPr>
              <a:t> </a:t>
            </a:r>
            <a:r>
              <a:rPr lang="pt-PT" sz="1400" b="1" dirty="0">
                <a:solidFill>
                  <a:srgbClr val="FF0000"/>
                </a:solidFill>
              </a:rPr>
              <a:t>simples</a:t>
            </a:r>
            <a:r>
              <a:rPr lang="pt-PT" sz="1400" dirty="0">
                <a:solidFill>
                  <a:srgbClr val="FF0000"/>
                </a:solidFill>
              </a:rPr>
              <a:t> </a:t>
            </a:r>
            <a:r>
              <a:rPr lang="pt-PT" sz="1400" dirty="0"/>
              <a:t>ou </a:t>
            </a:r>
            <a:r>
              <a:rPr lang="pt-PT" sz="1400" b="1" dirty="0">
                <a:solidFill>
                  <a:srgbClr val="FF0000"/>
                </a:solidFill>
              </a:rPr>
              <a:t>ponderada</a:t>
            </a:r>
            <a:r>
              <a:rPr lang="pt-PT" sz="1400" dirty="0"/>
              <a:t> das </a:t>
            </a:r>
            <a:r>
              <a:rPr lang="pt-PT" sz="1400" b="1" dirty="0">
                <a:solidFill>
                  <a:srgbClr val="00B050"/>
                </a:solidFill>
              </a:rPr>
              <a:t>pontuações atribuídas </a:t>
            </a:r>
            <a:r>
              <a:rPr lang="pt-PT" sz="1400" dirty="0"/>
              <a:t>às </a:t>
            </a:r>
            <a:r>
              <a:rPr lang="pt-PT" sz="1400" b="1" dirty="0">
                <a:solidFill>
                  <a:schemeClr val="accent1">
                    <a:lumMod val="60000"/>
                    <a:lumOff val="40000"/>
                  </a:schemeClr>
                </a:solidFill>
              </a:rPr>
              <a:t>competências</a:t>
            </a:r>
            <a:r>
              <a:rPr lang="pt-PT" sz="1400" dirty="0"/>
              <a:t> escolhidas para cada trabalhador.</a:t>
            </a:r>
            <a:r>
              <a:rPr lang="pt-PT" sz="1400" b="1" dirty="0">
                <a:solidFill>
                  <a:srgbClr val="0070C0"/>
                </a:solidFill>
              </a:rPr>
              <a:t> (n.º 10 do artigo 45.º)</a:t>
            </a:r>
            <a:endParaRPr lang="pt-PT" sz="1400" dirty="0"/>
          </a:p>
          <a:p>
            <a:pPr algn="just"/>
            <a:endParaRPr lang="pt-PT" sz="1400" dirty="0"/>
          </a:p>
          <a:p>
            <a:pPr algn="just"/>
            <a:r>
              <a:rPr lang="pt-PT" sz="1400" b="1" dirty="0">
                <a:solidFill>
                  <a:srgbClr val="00B050"/>
                </a:solidFill>
              </a:rPr>
              <a:t>Sempre que para o exercício das suas funções o trabalhador estiver em contacto profissional regular com outros trabalhadores ou utilizadores, </a:t>
            </a:r>
            <a:r>
              <a:rPr lang="pt-PT" sz="1400" b="1" dirty="0">
                <a:solidFill>
                  <a:srgbClr val="C00000"/>
                </a:solidFill>
              </a:rPr>
              <a:t>o avaliador deve </a:t>
            </a:r>
            <a:r>
              <a:rPr lang="pt-PT" sz="1400" b="1" dirty="0">
                <a:solidFill>
                  <a:srgbClr val="00B050"/>
                </a:solidFill>
              </a:rPr>
              <a:t>ter em conta a informação através deles obtida sobre o desempenho, </a:t>
            </a:r>
            <a:r>
              <a:rPr lang="pt-PT" sz="1400" b="1" dirty="0">
                <a:solidFill>
                  <a:srgbClr val="C00000"/>
                </a:solidFill>
              </a:rPr>
              <a:t>de forma escrita</a:t>
            </a:r>
            <a:r>
              <a:rPr lang="pt-PT" sz="1400" b="1" dirty="0">
                <a:solidFill>
                  <a:srgbClr val="00B050"/>
                </a:solidFill>
              </a:rPr>
              <a:t>, como contributo para a avaliação, devendo registá-la no processo de avaliação e refleti-la na avaliação das competências. </a:t>
            </a:r>
            <a:r>
              <a:rPr lang="pt-PT" sz="1400" b="1" dirty="0">
                <a:solidFill>
                  <a:srgbClr val="0070C0"/>
                </a:solidFill>
              </a:rPr>
              <a:t>(n.º 6 do artigo 45.º)</a:t>
            </a:r>
            <a:endParaRPr lang="pt-PT" sz="1400" dirty="0"/>
          </a:p>
        </p:txBody>
      </p:sp>
    </p:spTree>
    <p:extLst>
      <p:ext uri="{BB962C8B-B14F-4D97-AF65-F5344CB8AC3E}">
        <p14:creationId xmlns:p14="http://schemas.microsoft.com/office/powerpoint/2010/main" val="73661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B8BC-BE71-709C-43CB-FCC3130204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EAEF483-55DB-02E2-0F51-ABBF7FB2984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30ECCCF-6718-433D-E196-B791A23E1F5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308E673-64FF-1A05-042D-4C90BA101256}"/>
              </a:ext>
            </a:extLst>
          </p:cNvPr>
          <p:cNvSpPr/>
          <p:nvPr/>
        </p:nvSpPr>
        <p:spPr>
          <a:xfrm>
            <a:off x="1737361" y="1215344"/>
            <a:ext cx="9767252" cy="3877985"/>
          </a:xfrm>
          <a:prstGeom prst="rect">
            <a:avLst/>
          </a:prstGeom>
        </p:spPr>
        <p:txBody>
          <a:bodyPr wrap="square">
            <a:spAutoFit/>
          </a:bodyPr>
          <a:lstStyle/>
          <a:p>
            <a:pPr algn="ctr"/>
            <a:r>
              <a:rPr lang="pt-PT" sz="1600" b="1" u="sng" dirty="0">
                <a:solidFill>
                  <a:srgbClr val="00B050"/>
                </a:solidFill>
              </a:rPr>
              <a:t>E, dentro de cada competência, como </a:t>
            </a:r>
            <a:r>
              <a:rPr lang="pt-PT" sz="1600" b="1" u="sng" dirty="0">
                <a:solidFill>
                  <a:srgbClr val="FF6600"/>
                </a:solidFill>
              </a:rPr>
              <a:t>avalio/pontuo/classifico</a:t>
            </a:r>
            <a:r>
              <a:rPr lang="pt-PT" sz="1600" b="1" u="sng" dirty="0">
                <a:solidFill>
                  <a:srgbClr val="00B050"/>
                </a:solidFill>
              </a:rPr>
              <a:t> diferenciadamente </a:t>
            </a:r>
            <a:r>
              <a:rPr lang="pt-PT" sz="1600" b="1" u="sng" dirty="0">
                <a:solidFill>
                  <a:srgbClr val="FF6600"/>
                </a:solidFill>
              </a:rPr>
              <a:t>cada comportamento</a:t>
            </a:r>
            <a:r>
              <a:rPr lang="pt-PT" sz="1600" b="1" u="sng" dirty="0">
                <a:solidFill>
                  <a:srgbClr val="00B050"/>
                </a:solidFill>
              </a:rPr>
              <a:t>?</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Os comportamentos associados às competências referem-se </a:t>
            </a:r>
            <a:r>
              <a:rPr lang="pt-PT" sz="1400" b="1" dirty="0">
                <a:solidFill>
                  <a:srgbClr val="FF6600"/>
                </a:solidFill>
              </a:rPr>
              <a:t>ao padrão de desempenho médio exigível correspondente à demonstração do comportamento com carácter de regularidade, de modo consistente e eficaz  </a:t>
            </a:r>
            <a:r>
              <a:rPr lang="pt-PT" sz="1400" b="1" dirty="0">
                <a:solidFill>
                  <a:srgbClr val="00B050"/>
                </a:solidFill>
              </a:rPr>
              <a:t>e traduzem-se nas seguintes valorações: </a:t>
            </a:r>
            <a:r>
              <a:rPr lang="pt-PT" sz="1400" b="1" dirty="0">
                <a:solidFill>
                  <a:srgbClr val="0070C0"/>
                </a:solidFill>
              </a:rPr>
              <a:t>(n.ºs 1 e 2 do artigo 4.º da Portaria)</a:t>
            </a:r>
          </a:p>
          <a:p>
            <a:pPr algn="just"/>
            <a:endParaRPr lang="pt-PT" sz="1400" dirty="0"/>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supera</a:t>
            </a:r>
            <a:r>
              <a:rPr lang="pt-PT" sz="1400" dirty="0"/>
              <a:t> o padrão médio exigível são atribuídos </a:t>
            </a:r>
            <a:r>
              <a:rPr lang="pt-PT" sz="1400" b="1" dirty="0">
                <a:solidFill>
                  <a:srgbClr val="00B050"/>
                </a:solidFill>
              </a:rPr>
              <a:t>5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corresponde</a:t>
            </a:r>
            <a:r>
              <a:rPr lang="pt-PT" sz="1400" dirty="0"/>
              <a:t> ao padrão médio exigível são atribuídos </a:t>
            </a:r>
            <a:r>
              <a:rPr lang="pt-PT" sz="1400" b="1" dirty="0">
                <a:solidFill>
                  <a:srgbClr val="00B050"/>
                </a:solidFill>
              </a:rPr>
              <a:t>3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é insuficiente </a:t>
            </a:r>
            <a:r>
              <a:rPr lang="pt-PT" sz="1400" dirty="0"/>
              <a:t>face ao padrão médio exigível é atribuído </a:t>
            </a:r>
            <a:r>
              <a:rPr lang="pt-PT" sz="1400" b="1" dirty="0">
                <a:solidFill>
                  <a:srgbClr val="00B050"/>
                </a:solidFill>
              </a:rPr>
              <a:t>1 ponto</a:t>
            </a:r>
            <a:r>
              <a:rPr lang="pt-PT" sz="1400" dirty="0"/>
              <a:t>.</a:t>
            </a:r>
          </a:p>
          <a:p>
            <a:pPr algn="just"/>
            <a:endParaRPr lang="pt-PT" sz="1400" dirty="0"/>
          </a:p>
          <a:p>
            <a:pPr algn="just"/>
            <a:r>
              <a:rPr lang="pt-PT" sz="1400" b="1" dirty="0">
                <a:solidFill>
                  <a:srgbClr val="FF0000"/>
                </a:solidFill>
              </a:rPr>
              <a:t>A pontuação dos três comportamentos determina a valoração da competência</a:t>
            </a:r>
            <a:r>
              <a:rPr lang="pt-PT" sz="1400" b="1" dirty="0">
                <a:solidFill>
                  <a:srgbClr val="00B050"/>
                </a:solidFill>
              </a:rPr>
              <a:t>, conforme  a seguinte correspondência </a:t>
            </a:r>
            <a:r>
              <a:rPr lang="pt-PT" sz="1400" b="1" dirty="0">
                <a:solidFill>
                  <a:srgbClr val="0070C0"/>
                </a:solidFill>
              </a:rPr>
              <a:t>(n.º 3 do artigo 4.º da Portaria):</a:t>
            </a:r>
          </a:p>
        </p:txBody>
      </p:sp>
      <p:graphicFrame>
        <p:nvGraphicFramePr>
          <p:cNvPr id="7" name="Tabela 6">
            <a:extLst>
              <a:ext uri="{FF2B5EF4-FFF2-40B4-BE49-F238E27FC236}">
                <a16:creationId xmlns:a16="http://schemas.microsoft.com/office/drawing/2014/main" id="{535039E8-BFDD-D680-86B7-43DFD16031F9}"/>
              </a:ext>
            </a:extLst>
          </p:cNvPr>
          <p:cNvGraphicFramePr>
            <a:graphicFrameLocks noGrp="1"/>
          </p:cNvGraphicFramePr>
          <p:nvPr>
            <p:extLst>
              <p:ext uri="{D42A27DB-BD31-4B8C-83A1-F6EECF244321}">
                <p14:modId xmlns:p14="http://schemas.microsoft.com/office/powerpoint/2010/main" val="2466177990"/>
              </p:ext>
            </p:extLst>
          </p:nvPr>
        </p:nvGraphicFramePr>
        <p:xfrm>
          <a:off x="1737361" y="5135724"/>
          <a:ext cx="9879548" cy="1229360"/>
        </p:xfrm>
        <a:graphic>
          <a:graphicData uri="http://schemas.openxmlformats.org/drawingml/2006/table">
            <a:tbl>
              <a:tblPr firstRow="1" bandRow="1">
                <a:tableStyleId>{5940675A-B579-460E-94D1-54222C63F5DA}</a:tableStyleId>
              </a:tblPr>
              <a:tblGrid>
                <a:gridCol w="5032407">
                  <a:extLst>
                    <a:ext uri="{9D8B030D-6E8A-4147-A177-3AD203B41FA5}">
                      <a16:colId xmlns:a16="http://schemas.microsoft.com/office/drawing/2014/main" val="2536717247"/>
                    </a:ext>
                  </a:extLst>
                </a:gridCol>
                <a:gridCol w="4847141">
                  <a:extLst>
                    <a:ext uri="{9D8B030D-6E8A-4147-A177-3AD203B41FA5}">
                      <a16:colId xmlns:a16="http://schemas.microsoft.com/office/drawing/2014/main" val="367364522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Nenhum dos comportamentos é pontuado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b="0" i="0" u="none" strike="noStrike" kern="1200" baseline="0" dirty="0">
                          <a:solidFill>
                            <a:schemeClr val="dk1"/>
                          </a:solidFill>
                          <a:latin typeface="+mn-lt"/>
                          <a:ea typeface="+mn-ea"/>
                          <a:cs typeface="+mn-cs"/>
                        </a:rPr>
                        <a:t>A competência é classificada pelo nível de pontuação do comportamento mais frequente (3 ou 5)</a:t>
                      </a:r>
                      <a:endParaRPr lang="pt-PT" sz="1300" dirty="0"/>
                    </a:p>
                  </a:txBody>
                  <a:tcPr>
                    <a:solidFill>
                      <a:schemeClr val="accent1">
                        <a:lumMod val="20000"/>
                        <a:lumOff val="80000"/>
                      </a:schemeClr>
                    </a:solidFill>
                  </a:tcPr>
                </a:tc>
                <a:extLst>
                  <a:ext uri="{0D108BD9-81ED-4DB2-BD59-A6C34878D82A}">
                    <a16:rowId xmlns:a16="http://schemas.microsoft.com/office/drawing/2014/main" val="1377152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Apenas um dos comportamentos é pontuado com 1 ponto</a:t>
                      </a: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3</a:t>
                      </a:r>
                    </a:p>
                  </a:txBody>
                  <a:tcPr>
                    <a:solidFill>
                      <a:schemeClr val="accent2">
                        <a:lumMod val="20000"/>
                        <a:lumOff val="80000"/>
                      </a:schemeClr>
                    </a:solidFill>
                  </a:tcPr>
                </a:tc>
                <a:extLst>
                  <a:ext uri="{0D108BD9-81ED-4DB2-BD59-A6C34878D82A}">
                    <a16:rowId xmlns:a16="http://schemas.microsoft.com/office/drawing/2014/main" val="1139974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Dois ou mais comportamentos são pontuados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1</a:t>
                      </a:r>
                    </a:p>
                  </a:txBody>
                  <a:tcPr>
                    <a:solidFill>
                      <a:schemeClr val="accent1">
                        <a:lumMod val="20000"/>
                        <a:lumOff val="80000"/>
                      </a:schemeClr>
                    </a:solidFill>
                  </a:tcPr>
                </a:tc>
                <a:extLst>
                  <a:ext uri="{0D108BD9-81ED-4DB2-BD59-A6C34878D82A}">
                    <a16:rowId xmlns:a16="http://schemas.microsoft.com/office/drawing/2014/main" val="4270181489"/>
                  </a:ext>
                </a:extLst>
              </a:tr>
            </a:tbl>
          </a:graphicData>
        </a:graphic>
      </p:graphicFrame>
    </p:spTree>
    <p:extLst>
      <p:ext uri="{BB962C8B-B14F-4D97-AF65-F5344CB8AC3E}">
        <p14:creationId xmlns:p14="http://schemas.microsoft.com/office/powerpoint/2010/main" val="31970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934C-B1BE-8735-2D22-AC40E1F75C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E920F7-2D17-77A5-ACE3-9DA8F81DFA4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ED3AEEA-1EB3-456C-D9D1-287867A235AB}"/>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dos Objetivos</a:t>
            </a:r>
          </a:p>
          <a:p>
            <a:pPr algn="ctr"/>
            <a:r>
              <a:rPr lang="pt-PT" sz="2600" b="1" dirty="0">
                <a:solidFill>
                  <a:srgbClr val="00B050"/>
                </a:solidFill>
              </a:rPr>
              <a:t>SIADAPRA 3 e os Objetivos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9C0887C5-87B9-BB70-0245-0C7B4F27B6C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9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DBCE-846D-6400-C039-ED3AC2CCED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E3AD36-DDB8-1013-FACC-5154A0BEB09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084E29A-0117-C238-9B21-6AD36E5F33D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B8406C66-AA03-A328-CDB0-811092967F24}"/>
              </a:ext>
            </a:extLst>
          </p:cNvPr>
          <p:cNvSpPr/>
          <p:nvPr/>
        </p:nvSpPr>
        <p:spPr>
          <a:xfrm>
            <a:off x="1737361" y="3280390"/>
            <a:ext cx="9767252" cy="461665"/>
          </a:xfrm>
          <a:prstGeom prst="rect">
            <a:avLst/>
          </a:prstGeom>
        </p:spPr>
        <p:txBody>
          <a:bodyPr wrap="square">
            <a:spAutoFit/>
          </a:bodyPr>
          <a:lstStyle/>
          <a:p>
            <a:pPr algn="ctr"/>
            <a:r>
              <a:rPr lang="pt-PT" sz="2400" b="1" dirty="0">
                <a:solidFill>
                  <a:srgbClr val="00B050"/>
                </a:solidFill>
              </a:rPr>
              <a:t>Os Objetivos e o SIADAPRA 3</a:t>
            </a:r>
          </a:p>
        </p:txBody>
      </p:sp>
    </p:spTree>
    <p:extLst>
      <p:ext uri="{BB962C8B-B14F-4D97-AF65-F5344CB8AC3E}">
        <p14:creationId xmlns:p14="http://schemas.microsoft.com/office/powerpoint/2010/main" val="140139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199401"/>
            <a:ext cx="9767252" cy="400110"/>
          </a:xfrm>
          <a:prstGeom prst="rect">
            <a:avLst/>
          </a:prstGeom>
        </p:spPr>
        <p:txBody>
          <a:bodyPr wrap="square">
            <a:spAutoFit/>
          </a:bodyPr>
          <a:lstStyle/>
          <a:p>
            <a:pPr algn="ctr"/>
            <a:r>
              <a:rPr lang="pt-PT" sz="2000" b="1" dirty="0">
                <a:solidFill>
                  <a:srgbClr val="00B050"/>
                </a:solidFill>
              </a:rPr>
              <a:t>O Plano de Atividades</a:t>
            </a:r>
          </a:p>
        </p:txBody>
      </p:sp>
    </p:spTree>
    <p:extLst>
      <p:ext uri="{BB962C8B-B14F-4D97-AF65-F5344CB8AC3E}">
        <p14:creationId xmlns:p14="http://schemas.microsoft.com/office/powerpoint/2010/main" val="207221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ABD40-D07F-3113-AD7A-B3AC924FF8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E32904-E5A7-EA64-A6C5-1E8C8B831C8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755C19C-0908-FF9A-1F4C-A9D96ED1696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8D561EB-DDAC-56EF-7F6B-521CC3B14F8E}"/>
              </a:ext>
            </a:extLst>
          </p:cNvPr>
          <p:cNvSpPr/>
          <p:nvPr/>
        </p:nvSpPr>
        <p:spPr>
          <a:xfrm>
            <a:off x="1737361" y="1215344"/>
            <a:ext cx="9767252" cy="4185761"/>
          </a:xfrm>
          <a:prstGeom prst="rect">
            <a:avLst/>
          </a:prstGeom>
        </p:spPr>
        <p:txBody>
          <a:bodyPr wrap="square">
            <a:spAutoFit/>
          </a:bodyPr>
          <a:lstStyle/>
          <a:p>
            <a:pPr algn="ctr"/>
            <a:r>
              <a:rPr lang="pt-PT" sz="1600" b="1" u="sng" dirty="0">
                <a:solidFill>
                  <a:srgbClr val="00B050"/>
                </a:solidFill>
              </a:rPr>
              <a:t>No Diploma que estabelece o SIADAPRA onde está a referência ao Plano de Atividades?</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 SIADAPRA articula-se com o ciclo de gestão de cada serviço da administração pública regional dos Açores que </a:t>
            </a:r>
            <a:r>
              <a:rPr lang="pt-PT" sz="1400" b="1" dirty="0">
                <a:solidFill>
                  <a:srgbClr val="FF9900"/>
                </a:solidFill>
              </a:rPr>
              <a:t>integra</a:t>
            </a:r>
            <a:r>
              <a:rPr lang="pt-PT" sz="1400" b="1" dirty="0">
                <a:solidFill>
                  <a:srgbClr val="00B050"/>
                </a:solidFill>
              </a:rPr>
              <a:t> várias fases entre as quais se encontra a  fase de elaboração e aprovação do plano de atividades </a:t>
            </a:r>
            <a:r>
              <a:rPr lang="pt-PT" sz="1400" dirty="0"/>
              <a:t>do serviço para o ano seguinte, incluindo os objetivos, atividades e indicadores de desempenho do serviço de cada unidade orgânica.</a:t>
            </a:r>
            <a:r>
              <a:rPr lang="pt-PT" sz="1400" b="1" dirty="0">
                <a:solidFill>
                  <a:srgbClr val="0070C0"/>
                </a:solidFill>
              </a:rPr>
              <a:t> [alínea c) do n.º 1 do artigo 8.º]</a:t>
            </a:r>
            <a:endParaRPr lang="pt-PT" sz="1400" dirty="0"/>
          </a:p>
          <a:p>
            <a:pPr algn="just"/>
            <a:endParaRPr lang="pt-PT" sz="1400" dirty="0"/>
          </a:p>
          <a:p>
            <a:pPr algn="just"/>
            <a:endParaRPr lang="pt-PT" sz="1600" dirty="0"/>
          </a:p>
          <a:p>
            <a:pPr algn="ctr"/>
            <a:r>
              <a:rPr lang="pt-PT" sz="1600" b="1" dirty="0">
                <a:solidFill>
                  <a:srgbClr val="00B050"/>
                </a:solidFill>
              </a:rPr>
              <a:t>O Plano de Atividades é um documento estanque?</a:t>
            </a:r>
          </a:p>
          <a:p>
            <a:pPr algn="ctr"/>
            <a:endParaRPr lang="pt-PT" sz="1600" b="1" dirty="0">
              <a:solidFill>
                <a:srgbClr val="00B050"/>
              </a:solidFill>
            </a:endParaRPr>
          </a:p>
          <a:p>
            <a:pPr algn="ctr"/>
            <a:r>
              <a:rPr lang="pt-PT" sz="1600" b="1" u="sng" dirty="0"/>
              <a:t>Resposta:</a:t>
            </a:r>
          </a:p>
          <a:p>
            <a:pPr algn="ctr"/>
            <a:endParaRPr lang="pt-PT" sz="1400" b="1" dirty="0">
              <a:solidFill>
                <a:srgbClr val="00B050"/>
              </a:solidFill>
            </a:endParaRPr>
          </a:p>
          <a:p>
            <a:pPr algn="just"/>
            <a:r>
              <a:rPr lang="pt-PT" sz="1400" b="1" dirty="0">
                <a:solidFill>
                  <a:srgbClr val="00B050"/>
                </a:solidFill>
              </a:rPr>
              <a:t>Não. O Plano de Atividades deverá incorporar toda a atividade prevista (planeamento inicial) e absorver, ao longo da sua execução, a atividade não prevista (não planeada).</a:t>
            </a:r>
          </a:p>
          <a:p>
            <a:pPr algn="ct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193347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369332"/>
          </a:xfrm>
          <a:prstGeom prst="rect">
            <a:avLst/>
          </a:prstGeom>
        </p:spPr>
        <p:txBody>
          <a:bodyPr wrap="square">
            <a:spAutoFit/>
          </a:bodyPr>
          <a:lstStyle/>
          <a:p>
            <a:pPr algn="ctr"/>
            <a:r>
              <a:rPr lang="pt-PT" b="1" dirty="0">
                <a:solidFill>
                  <a:srgbClr val="00B050"/>
                </a:solidFill>
              </a:rPr>
              <a:t>Exemplo serviço da </a:t>
            </a:r>
            <a:r>
              <a:rPr lang="pt-PT" b="1" dirty="0" err="1">
                <a:solidFill>
                  <a:srgbClr val="00B050"/>
                </a:solidFill>
              </a:rPr>
              <a:t>ex-DROAP</a:t>
            </a:r>
            <a:r>
              <a:rPr lang="pt-PT" b="1" dirty="0">
                <a:solidFill>
                  <a:srgbClr val="00B050"/>
                </a:solidFill>
              </a:rPr>
              <a:t> – ano 2020</a:t>
            </a:r>
          </a:p>
        </p:txBody>
      </p:sp>
    </p:spTree>
    <p:extLst>
      <p:ext uri="{BB962C8B-B14F-4D97-AF65-F5344CB8AC3E}">
        <p14:creationId xmlns:p14="http://schemas.microsoft.com/office/powerpoint/2010/main" val="245326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DEFB-4F84-C3ED-485C-1511F67674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5D4F40-CCE1-0606-B409-15AEA9F35FA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0234CDA-3F69-11EC-FAC7-76ABB4C57D4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3F8D664-8520-5741-D76C-9B4C82D234F6}"/>
              </a:ext>
            </a:extLst>
          </p:cNvPr>
          <p:cNvSpPr/>
          <p:nvPr/>
        </p:nvSpPr>
        <p:spPr>
          <a:xfrm>
            <a:off x="1737361" y="1215344"/>
            <a:ext cx="9767252" cy="5262979"/>
          </a:xfrm>
          <a:prstGeom prst="rect">
            <a:avLst/>
          </a:prstGeom>
        </p:spPr>
        <p:txBody>
          <a:bodyPr wrap="square">
            <a:spAutoFit/>
          </a:bodyPr>
          <a:lstStyle/>
          <a:p>
            <a:pPr algn="just"/>
            <a:r>
              <a:rPr lang="pt-PT" sz="1400" dirty="0"/>
              <a:t>Às colaboradoras da DAJE no seu conjunto, incumbe:</a:t>
            </a:r>
          </a:p>
          <a:p>
            <a:pPr algn="just"/>
            <a:endParaRPr lang="pt-PT" sz="1400" dirty="0"/>
          </a:p>
          <a:p>
            <a:pPr algn="just"/>
            <a:r>
              <a:rPr lang="pt-PT" sz="1400" dirty="0"/>
              <a:t>Durante 2020, estas colaboradoras foram incumbidas de:</a:t>
            </a:r>
          </a:p>
          <a:p>
            <a:pPr algn="just"/>
            <a:endParaRPr lang="pt-PT" sz="1400" dirty="0"/>
          </a:p>
          <a:p>
            <a:pPr algn="just"/>
            <a:r>
              <a:rPr lang="pt-PT" sz="1400" dirty="0"/>
              <a:t>Exemplo de uma </a:t>
            </a:r>
            <a:r>
              <a:rPr lang="pt-PT" sz="1400" b="1" dirty="0">
                <a:solidFill>
                  <a:schemeClr val="accent1">
                    <a:lumMod val="60000"/>
                    <a:lumOff val="40000"/>
                  </a:schemeClr>
                </a:solidFill>
              </a:rPr>
              <a:t>ação</a:t>
            </a:r>
            <a:r>
              <a:rPr lang="pt-PT" sz="1400" dirty="0"/>
              <a:t> (de entre outras) para a qual foram incumbidas:</a:t>
            </a:r>
          </a:p>
          <a:p>
            <a:pPr algn="just"/>
            <a:r>
              <a:rPr lang="pt-PT" sz="1400" dirty="0"/>
              <a:t>	</a:t>
            </a:r>
          </a:p>
          <a:p>
            <a:pPr algn="just"/>
            <a:r>
              <a:rPr lang="pt-PT" sz="1400" b="1" dirty="0">
                <a:solidFill>
                  <a:srgbClr val="00B050"/>
                </a:solidFill>
              </a:rPr>
              <a:t>•	</a:t>
            </a:r>
            <a:r>
              <a:rPr lang="pt-PT" sz="1400" b="1" dirty="0">
                <a:solidFill>
                  <a:srgbClr val="FF6600"/>
                </a:solidFill>
              </a:rPr>
              <a:t>Ação</a:t>
            </a:r>
            <a:r>
              <a:rPr lang="pt-PT" sz="1400" b="1" dirty="0">
                <a:solidFill>
                  <a:srgbClr val="00B050"/>
                </a:solidFill>
              </a:rPr>
              <a:t> - Preparar e acompanhar todo o processo relativo ao ato Eleitoral Assembleia Legislativa da Região, em particular:</a:t>
            </a:r>
          </a:p>
          <a:p>
            <a:pPr algn="just"/>
            <a:r>
              <a:rPr lang="pt-PT" sz="1400" b="1" dirty="0">
                <a:solidFill>
                  <a:srgbClr val="00B050"/>
                </a:solidFill>
              </a:rPr>
              <a:t>		</a:t>
            </a:r>
            <a:r>
              <a:rPr lang="pt-PT" sz="1400" b="1" dirty="0">
                <a:solidFill>
                  <a:srgbClr val="FF6600"/>
                </a:solidFill>
              </a:rPr>
              <a:t>Tarefas</a:t>
            </a:r>
            <a:r>
              <a:rPr lang="pt-PT" sz="1400" b="1" dirty="0">
                <a:solidFill>
                  <a:srgbClr val="00B050"/>
                </a:solidFill>
              </a:rPr>
              <a:t> associadas à ação:</a:t>
            </a:r>
          </a:p>
          <a:p>
            <a:pPr marL="285750" indent="-285750" algn="just">
              <a:buFont typeface="Wingdings" panose="05000000000000000000" pitchFamily="2" charset="2"/>
              <a:buChar char="Ø"/>
            </a:pPr>
            <a:r>
              <a:rPr lang="pt-PT" sz="1400" dirty="0"/>
              <a:t>Elaborar o mapa calendário do processo de preparação para a realização das Eleições de outubro;</a:t>
            </a:r>
          </a:p>
          <a:p>
            <a:pPr marL="285750" indent="-285750" algn="just">
              <a:buFont typeface="Wingdings" panose="05000000000000000000" pitchFamily="2" charset="2"/>
              <a:buChar char="Ø"/>
            </a:pPr>
            <a:r>
              <a:rPr lang="pt-PT" sz="1400" dirty="0"/>
              <a:t>Inserir na base de dados da contratação pública o designer;</a:t>
            </a:r>
          </a:p>
          <a:p>
            <a:pPr marL="285750" indent="-285750" algn="just">
              <a:buFont typeface="Wingdings" panose="05000000000000000000" pitchFamily="2" charset="2"/>
              <a:buChar char="Ø"/>
            </a:pPr>
            <a:r>
              <a:rPr lang="pt-PT" sz="1400" dirty="0"/>
              <a:t>Preparar o Guia Prático do Processo Eleitoral;</a:t>
            </a:r>
          </a:p>
          <a:p>
            <a:pPr marL="285750" indent="-285750" algn="just">
              <a:buFont typeface="Wingdings" panose="05000000000000000000" pitchFamily="2" charset="2"/>
              <a:buChar char="Ø"/>
            </a:pPr>
            <a:r>
              <a:rPr lang="pt-PT" sz="1400" dirty="0"/>
              <a:t>Elaborar os textos para inserir na página da VPGR (marcação da eleição; capacidade eleitoral ativa e passiva; incapacidades eleitorais; inelegibilidades; estatuto dos candidatos; direito a dispensa de funções; obrigatoriedade de suspensão de funções do mandato; imunidades);</a:t>
            </a:r>
          </a:p>
          <a:p>
            <a:pPr marL="285750" indent="-285750" algn="just">
              <a:buFont typeface="Wingdings" panose="05000000000000000000" pitchFamily="2" charset="2"/>
              <a:buChar char="Ø"/>
            </a:pPr>
            <a:r>
              <a:rPr lang="pt-PT" sz="1400" dirty="0"/>
              <a:t>Elaborar circular para as Câmaras Municipais para apuramento de necessidades de urnas de voto e outro material dos locais de voto; </a:t>
            </a:r>
          </a:p>
          <a:p>
            <a:pPr marL="285750" indent="-285750" algn="just">
              <a:buFont typeface="Wingdings" panose="05000000000000000000" pitchFamily="2" charset="2"/>
              <a:buChar char="Ø"/>
            </a:pPr>
            <a:r>
              <a:rPr lang="pt-PT" sz="1400" dirty="0"/>
              <a:t>Preparar o mapa cronológico;</a:t>
            </a:r>
          </a:p>
          <a:p>
            <a:pPr marL="285750" indent="-285750" algn="just">
              <a:buFont typeface="Wingdings" panose="05000000000000000000" pitchFamily="2" charset="2"/>
              <a:buChar char="Ø"/>
            </a:pPr>
            <a:r>
              <a:rPr lang="pt-PT" sz="1400" dirty="0"/>
              <a:t>Elaborar os textos para inserir na página da VPGR (sistema eleitoral; círculos eleitorais; limite de deputados; círculo regional de compensação; distribuição de deputados);</a:t>
            </a:r>
          </a:p>
          <a:p>
            <a:pPr marL="285750" indent="-285750" algn="just">
              <a:buFont typeface="Wingdings" panose="05000000000000000000" pitchFamily="2" charset="2"/>
              <a:buChar char="Ø"/>
            </a:pPr>
            <a:r>
              <a:rPr lang="pt-PT" sz="1400" dirty="0"/>
              <a:t>Preparar o texto sobre os delegados: nomeação, competências, direitos e deveres;</a:t>
            </a:r>
          </a:p>
          <a:p>
            <a:pPr marL="285750" indent="-285750" algn="just">
              <a:buFont typeface="Wingdings" panose="05000000000000000000" pitchFamily="2" charset="2"/>
              <a:buChar char="Ø"/>
            </a:pPr>
            <a:r>
              <a:rPr lang="pt-PT" sz="1400" dirty="0"/>
              <a:t>Preparar o Manual referente às atribuições e competências das mesas eleitorais;</a:t>
            </a:r>
          </a:p>
          <a:p>
            <a:pPr marL="285750" indent="-285750" algn="just">
              <a:buFont typeface="Wingdings" panose="05000000000000000000" pitchFamily="2" charset="2"/>
              <a:buChar char="Ø"/>
            </a:pPr>
            <a:r>
              <a:rPr lang="pt-PT" sz="1400" dirty="0"/>
              <a:t>Preparar o caderno de atas das operações eleitorais;</a:t>
            </a:r>
          </a:p>
          <a:p>
            <a:pPr algn="just"/>
            <a:endParaRPr lang="pt-PT" sz="1400" dirty="0"/>
          </a:p>
        </p:txBody>
      </p:sp>
    </p:spTree>
    <p:extLst>
      <p:ext uri="{BB962C8B-B14F-4D97-AF65-F5344CB8AC3E}">
        <p14:creationId xmlns:p14="http://schemas.microsoft.com/office/powerpoint/2010/main" val="296079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3ADF-B1A6-FD98-DC0E-22D38D94DB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86C0A65-9E58-3798-9AB4-616E6447016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E6AF576-A5F4-8D05-FB68-2BB8750C017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9E36D51-FCFB-A262-07BE-4D254B9FFFC6}"/>
              </a:ext>
            </a:extLst>
          </p:cNvPr>
          <p:cNvSpPr/>
          <p:nvPr/>
        </p:nvSpPr>
        <p:spPr>
          <a:xfrm>
            <a:off x="1737361" y="1215344"/>
            <a:ext cx="9767252" cy="5693866"/>
          </a:xfrm>
          <a:prstGeom prst="rect">
            <a:avLst/>
          </a:prstGeom>
        </p:spPr>
        <p:txBody>
          <a:bodyPr wrap="square">
            <a:spAutoFit/>
          </a:bodyPr>
          <a:lstStyle/>
          <a:p>
            <a:pPr marL="285750" indent="-285750" algn="just">
              <a:buFont typeface="Wingdings" panose="05000000000000000000" pitchFamily="2" charset="2"/>
              <a:buChar char="Ø"/>
            </a:pPr>
            <a:r>
              <a:rPr lang="pt-PT" sz="1400" dirty="0"/>
              <a:t>Elaborar os textos para inserir na página da VPGR (organização de listas; critério da eleição; distribuição de lugares nas listas; apresentação de candidaturas; requisitos de apresentação; mandatários das listas ; publicação de listas; irregularidades processuais; rejeição; reclamações; sorteio das listas; recursos; substituição e desistência de candidaturas);</a:t>
            </a:r>
          </a:p>
          <a:p>
            <a:pPr marL="285750" indent="-285750" algn="just">
              <a:buFont typeface="Wingdings" panose="05000000000000000000" pitchFamily="2" charset="2"/>
              <a:buChar char="Ø"/>
            </a:pPr>
            <a:r>
              <a:rPr lang="pt-PT" sz="1400" dirty="0"/>
              <a:t>Inserir na base de dados da contratação pública a tipografia;</a:t>
            </a:r>
          </a:p>
          <a:p>
            <a:pPr marL="285750" indent="-285750" algn="just">
              <a:buFont typeface="Wingdings" panose="05000000000000000000" pitchFamily="2" charset="2"/>
              <a:buChar char="Ø"/>
            </a:pPr>
            <a:r>
              <a:rPr lang="pt-PT" sz="1400" dirty="0"/>
              <a:t>Preparar o processo de feitura de envelopes para voto antecipado; </a:t>
            </a:r>
          </a:p>
          <a:p>
            <a:pPr marL="285750" indent="-285750" algn="just">
              <a:buFont typeface="Wingdings" panose="05000000000000000000" pitchFamily="2" charset="2"/>
              <a:buChar char="Ø"/>
            </a:pPr>
            <a:r>
              <a:rPr lang="pt-PT" sz="1400" dirty="0"/>
              <a:t>Elaborar e disponibilizar os editais e das credenciais dos delegados dos partidos;</a:t>
            </a:r>
          </a:p>
          <a:p>
            <a:pPr marL="285750" indent="-285750" algn="just">
              <a:buFont typeface="Wingdings" panose="05000000000000000000" pitchFamily="2" charset="2"/>
              <a:buChar char="Ø"/>
            </a:pPr>
            <a:r>
              <a:rPr lang="pt-PT" sz="1400" dirty="0"/>
              <a:t>Elaborar os textos para inserir na página da VPGR (voto antecipado – eleitores e modo de exercício; suspensão recenseamento eleitoral);</a:t>
            </a:r>
          </a:p>
          <a:p>
            <a:pPr marL="285750" indent="-285750" algn="just">
              <a:buFont typeface="Wingdings" panose="05000000000000000000" pitchFamily="2" charset="2"/>
              <a:buChar char="Ø"/>
            </a:pPr>
            <a:r>
              <a:rPr lang="pt-PT" sz="1400" dirty="0"/>
              <a:t>Elaborar e imprimir a documentação eleitoral (cadernos de atas, relações numéricas, folhetos explicativos das competências das mesas de voto);    </a:t>
            </a:r>
          </a:p>
          <a:p>
            <a:pPr marL="285750" indent="-285750" algn="just">
              <a:buFont typeface="Wingdings" panose="05000000000000000000" pitchFamily="2" charset="2"/>
              <a:buChar char="Ø"/>
            </a:pPr>
            <a:r>
              <a:rPr lang="pt-PT" sz="1400" dirty="0"/>
              <a:t>Elaborar as circulares para as JF da Região: implicações do ato eleitoral no recenseamento eleitoral;</a:t>
            </a:r>
          </a:p>
          <a:p>
            <a:pPr marL="285750" indent="-285750" algn="just">
              <a:buFont typeface="Wingdings" panose="05000000000000000000" pitchFamily="2" charset="2"/>
              <a:buChar char="Ø"/>
            </a:pPr>
            <a:r>
              <a:rPr lang="pt-PT" sz="1400" dirty="0"/>
              <a:t>Elaborar e gerir o processo de feitura dos panfletos de voto antecipado;</a:t>
            </a:r>
          </a:p>
          <a:p>
            <a:pPr marL="285750" indent="-285750" algn="just">
              <a:buFont typeface="Wingdings" panose="05000000000000000000" pitchFamily="2" charset="2"/>
              <a:buChar char="Ø"/>
            </a:pPr>
            <a:r>
              <a:rPr lang="pt-PT" sz="1400" dirty="0"/>
              <a:t>Elaborar os textos para inserir na página da VPGR (constituição das assembleias de voto; mesas das assembleias e secções de voto: requisitos dos membros de mesa, obrigatoriedade do exercício de funções e substituição);</a:t>
            </a:r>
          </a:p>
          <a:p>
            <a:pPr marL="285750" indent="-285750" algn="just">
              <a:buFont typeface="Wingdings" panose="05000000000000000000" pitchFamily="2" charset="2"/>
              <a:buChar char="Ø"/>
            </a:pPr>
            <a:r>
              <a:rPr lang="pt-PT" sz="1400" dirty="0"/>
              <a:t>Elaborar e gerir o processo de feitura dos boletins de voto; </a:t>
            </a:r>
          </a:p>
          <a:p>
            <a:pPr marL="285750" indent="-285750" algn="just">
              <a:buFont typeface="Wingdings" panose="05000000000000000000" pitchFamily="2" charset="2"/>
              <a:buChar char="Ø"/>
            </a:pPr>
            <a:r>
              <a:rPr lang="pt-PT" sz="1400" dirty="0"/>
              <a:t>Elaborar os textos para a página da VPGR (campanha eleitoral; propaganda eleitoral; direito de antena; distribuição de tempos);</a:t>
            </a:r>
          </a:p>
          <a:p>
            <a:pPr marL="285750" indent="-285750" algn="just">
              <a:buFont typeface="Wingdings" panose="05000000000000000000" pitchFamily="2" charset="2"/>
              <a:buChar char="Ø"/>
            </a:pPr>
            <a:r>
              <a:rPr lang="pt-PT" sz="1400" dirty="0"/>
              <a:t>Elaborar a circular para as Juntas de Freguesia com informação sobre ensaios do escrutínio provisório;</a:t>
            </a:r>
          </a:p>
          <a:p>
            <a:pPr marL="285750" indent="-285750" algn="just">
              <a:buFont typeface="Wingdings" panose="05000000000000000000" pitchFamily="2" charset="2"/>
              <a:buChar char="Ø"/>
            </a:pPr>
            <a:r>
              <a:rPr lang="pt-PT" sz="1400" dirty="0"/>
              <a:t>Elaborar os textos para a página da VPGR (Dia das eleições procedimentos mesas; abertura dos centros de saúde; interdição de caça (portaria); exercício do direito de voto; Apuramento parcial e Apuramento Geral);</a:t>
            </a:r>
          </a:p>
          <a:p>
            <a:pPr marL="285750" indent="-285750" algn="just">
              <a:buFont typeface="Wingdings" panose="05000000000000000000" pitchFamily="2" charset="2"/>
              <a:buChar char="Ø"/>
            </a:pPr>
            <a:r>
              <a:rPr lang="pt-PT" sz="1400" dirty="0"/>
              <a:t>Elaborar a circular para as Juntas de Freguesia da Região e Câmara Municipal do Corvo a enviar cadernos de recenseamento eleitoral.</a:t>
            </a:r>
          </a:p>
          <a:p>
            <a:pPr algn="just"/>
            <a:endParaRPr lang="pt-PT" sz="1400" dirty="0"/>
          </a:p>
        </p:txBody>
      </p:sp>
    </p:spTree>
    <p:extLst>
      <p:ext uri="{BB962C8B-B14F-4D97-AF65-F5344CB8AC3E}">
        <p14:creationId xmlns:p14="http://schemas.microsoft.com/office/powerpoint/2010/main" val="282192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47587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Ciclo de Avaliação</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3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1" y="1476701"/>
            <a:ext cx="9763080" cy="5179075"/>
          </a:xfrm>
          <a:prstGeom prst="rect">
            <a:avLst/>
          </a:prstGeom>
        </p:spPr>
      </p:pic>
    </p:spTree>
    <p:extLst>
      <p:ext uri="{BB962C8B-B14F-4D97-AF65-F5344CB8AC3E}">
        <p14:creationId xmlns:p14="http://schemas.microsoft.com/office/powerpoint/2010/main" val="1136964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2" y="1190902"/>
            <a:ext cx="9767251" cy="5296830"/>
          </a:xfrm>
          <a:prstGeom prst="rect">
            <a:avLst/>
          </a:prstGeom>
        </p:spPr>
      </p:pic>
    </p:spTree>
    <p:extLst>
      <p:ext uri="{BB962C8B-B14F-4D97-AF65-F5344CB8AC3E}">
        <p14:creationId xmlns:p14="http://schemas.microsoft.com/office/powerpoint/2010/main" val="233708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929B-0D28-3007-068A-BEDA3BCAD5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CE70A7-91AA-1134-AC6B-9E2283DE5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D57F251-91F0-6F94-7098-636C2D17BE7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3C0BCD19-844D-C8C4-CF6C-54FADCFE01F1}"/>
              </a:ext>
            </a:extLst>
          </p:cNvPr>
          <p:cNvSpPr/>
          <p:nvPr/>
        </p:nvSpPr>
        <p:spPr>
          <a:xfrm>
            <a:off x="1737361" y="1263470"/>
            <a:ext cx="9767252" cy="3970318"/>
          </a:xfrm>
          <a:prstGeom prst="rect">
            <a:avLst/>
          </a:prstGeom>
        </p:spPr>
        <p:txBody>
          <a:bodyPr wrap="square">
            <a:spAutoFit/>
          </a:bodyPr>
          <a:lstStyle/>
          <a:p>
            <a:pPr algn="just"/>
            <a:r>
              <a:rPr lang="pt-PT" sz="1400" dirty="0"/>
              <a:t>Com base no conteúdo dos diapositivos 228 a 234 posso </a:t>
            </a:r>
            <a:r>
              <a:rPr lang="pt-PT" sz="1400" b="1" dirty="0">
                <a:solidFill>
                  <a:srgbClr val="00B050"/>
                </a:solidFill>
              </a:rPr>
              <a:t>definir objetivos estratégico-operacionais em sede de SIADAPRA 3 </a:t>
            </a:r>
            <a:r>
              <a:rPr lang="pt-PT" sz="1400" b="1" dirty="0">
                <a:solidFill>
                  <a:srgbClr val="FF6600"/>
                </a:solidFill>
              </a:rPr>
              <a:t>(e inseri-los na ficha de avaliação) </a:t>
            </a:r>
            <a:r>
              <a:rPr lang="pt-PT" sz="1400" dirty="0"/>
              <a:t>tais como:</a:t>
            </a:r>
          </a:p>
          <a:p>
            <a:pPr algn="just"/>
            <a:endParaRPr lang="pt-PT" sz="1400" dirty="0"/>
          </a:p>
          <a:p>
            <a:pPr algn="just"/>
            <a:r>
              <a:rPr lang="pt-PT" sz="1400" dirty="0"/>
              <a:t>Exemplo 1: Objetivos </a:t>
            </a:r>
            <a:r>
              <a:rPr lang="pt-PT" sz="1400" b="1" dirty="0">
                <a:solidFill>
                  <a:srgbClr val="00B050"/>
                </a:solidFill>
              </a:rPr>
              <a:t>Elementares/Simples </a:t>
            </a:r>
            <a:r>
              <a:rPr lang="pt-PT" sz="1400" dirty="0"/>
              <a:t>de </a:t>
            </a:r>
            <a:r>
              <a:rPr lang="pt-PT" sz="1400" b="1" dirty="0">
                <a:solidFill>
                  <a:srgbClr val="00B050"/>
                </a:solidFill>
              </a:rPr>
              <a:t>eficácia</a:t>
            </a:r>
          </a:p>
          <a:p>
            <a:pPr algn="just"/>
            <a:endParaRPr lang="pt-PT" sz="1400" dirty="0"/>
          </a:p>
          <a:p>
            <a:pPr marL="285750" indent="-285750" algn="just">
              <a:buFont typeface="Wingdings" panose="05000000000000000000" pitchFamily="2" charset="2"/>
              <a:buChar char="Ø"/>
            </a:pPr>
            <a:r>
              <a:rPr lang="pt-PT" sz="1400" b="1" dirty="0"/>
              <a:t>Executar as tarefas/ações inscritas (planeadas e não planeadas) no plano de atividades</a:t>
            </a:r>
          </a:p>
          <a:p>
            <a:pPr algn="just"/>
            <a:r>
              <a:rPr lang="pt-PT" sz="1400" dirty="0"/>
              <a:t>Indicador: taxa de execução</a:t>
            </a:r>
          </a:p>
          <a:p>
            <a:pPr algn="just"/>
            <a:r>
              <a:rPr lang="pt-PT" sz="1400" dirty="0"/>
              <a:t>Formula: (n.º ações tarefas cumpridas/n.º de ações inscritas no plano de atividade)*100</a:t>
            </a:r>
          </a:p>
          <a:p>
            <a:pPr algn="just"/>
            <a:r>
              <a:rPr lang="pt-PT" sz="1400" dirty="0"/>
              <a:t>Métrica: %</a:t>
            </a:r>
          </a:p>
          <a:p>
            <a:pPr algn="just"/>
            <a:r>
              <a:rPr lang="pt-PT" sz="1400" dirty="0"/>
              <a:t>Meta: 80%</a:t>
            </a:r>
          </a:p>
          <a:p>
            <a:pPr algn="just"/>
            <a:r>
              <a:rPr lang="pt-PT" sz="1400" dirty="0"/>
              <a:t>Superação: a partir de 85%</a:t>
            </a:r>
          </a:p>
          <a:p>
            <a:pPr algn="just"/>
            <a:endParaRPr lang="pt-PT" sz="1400" dirty="0"/>
          </a:p>
          <a:p>
            <a:pPr marL="285750" indent="-285750" algn="just">
              <a:buFont typeface="Wingdings" panose="05000000000000000000" pitchFamily="2" charset="2"/>
              <a:buChar char="Ø"/>
            </a:pPr>
            <a:r>
              <a:rPr lang="pt-PT" sz="1400" b="1" dirty="0"/>
              <a:t>Cumprir com os prazos definidos no plano de atividades</a:t>
            </a:r>
          </a:p>
          <a:p>
            <a:pPr algn="just"/>
            <a:r>
              <a:rPr lang="pt-PT" sz="1400" dirty="0"/>
              <a:t>Indicador: Taxa de cumprimento</a:t>
            </a:r>
          </a:p>
          <a:p>
            <a:pPr algn="just"/>
            <a:r>
              <a:rPr lang="pt-PT" sz="1400" dirty="0"/>
              <a:t>Formula: (N.º de prazos cumpridos/n.º de prazos inscritos no plano de atividades)*100</a:t>
            </a:r>
          </a:p>
          <a:p>
            <a:pPr algn="just"/>
            <a:r>
              <a:rPr lang="pt-PT" sz="1400" dirty="0"/>
              <a:t>Métrica:%</a:t>
            </a:r>
          </a:p>
          <a:p>
            <a:pPr algn="just"/>
            <a:r>
              <a:rPr lang="pt-PT" sz="1400" dirty="0"/>
              <a:t>Meta 90%</a:t>
            </a:r>
          </a:p>
          <a:p>
            <a:pPr algn="just"/>
            <a:r>
              <a:rPr lang="pt-PT" sz="1400" dirty="0"/>
              <a:t>Superação:100%</a:t>
            </a:r>
          </a:p>
        </p:txBody>
      </p:sp>
    </p:spTree>
    <p:extLst>
      <p:ext uri="{BB962C8B-B14F-4D97-AF65-F5344CB8AC3E}">
        <p14:creationId xmlns:p14="http://schemas.microsoft.com/office/powerpoint/2010/main" val="329484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B55-F4B9-7C3D-392D-813674ED46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02C0BD-415F-8E41-21F5-05B7C3A0DB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8828FEF-C297-D04D-0CD1-8647184D06A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6AC09731-9203-4A28-E410-6D3C2A57835C}"/>
              </a:ext>
            </a:extLst>
          </p:cNvPr>
          <p:cNvSpPr/>
          <p:nvPr/>
        </p:nvSpPr>
        <p:spPr>
          <a:xfrm>
            <a:off x="1737361" y="1263470"/>
            <a:ext cx="9767252" cy="5262979"/>
          </a:xfrm>
          <a:prstGeom prst="rect">
            <a:avLst/>
          </a:prstGeom>
        </p:spPr>
        <p:txBody>
          <a:bodyPr wrap="square">
            <a:spAutoFit/>
          </a:bodyPr>
          <a:lstStyle/>
          <a:p>
            <a:pPr algn="just"/>
            <a:r>
              <a:rPr lang="pt-PT" sz="1400" dirty="0"/>
              <a:t>Com base no conteúdo dos diapositivos 228 a 234</a:t>
            </a:r>
            <a:r>
              <a:rPr lang="pt-PT" sz="1400" b="1" dirty="0">
                <a:solidFill>
                  <a:srgbClr val="00B050"/>
                </a:solidFill>
              </a:rPr>
              <a:t>, e supondo que eu tenho dados no ciclo avaliativo anterior posso definir objetivos estratégico-operacionais em sede de SIADAPRA 3 </a:t>
            </a:r>
            <a:r>
              <a:rPr lang="pt-PT" sz="1400" dirty="0"/>
              <a:t>tais como:</a:t>
            </a:r>
          </a:p>
          <a:p>
            <a:pPr algn="just"/>
            <a:endParaRPr lang="pt-PT" sz="1400" dirty="0"/>
          </a:p>
          <a:p>
            <a:pPr algn="just"/>
            <a:r>
              <a:rPr lang="pt-PT" sz="1400" dirty="0"/>
              <a:t>Exemplo 2: Objetivos </a:t>
            </a:r>
            <a:r>
              <a:rPr lang="pt-PT" sz="1400" b="1" dirty="0">
                <a:solidFill>
                  <a:srgbClr val="00B050"/>
                </a:solidFill>
              </a:rPr>
              <a:t>Derivados</a:t>
            </a:r>
            <a:r>
              <a:rPr lang="pt-PT" sz="1400" dirty="0"/>
              <a:t> de </a:t>
            </a:r>
            <a:r>
              <a:rPr lang="pt-PT" sz="1400" b="1" dirty="0">
                <a:solidFill>
                  <a:srgbClr val="00B050"/>
                </a:solidFill>
              </a:rPr>
              <a:t>eficácia</a:t>
            </a:r>
          </a:p>
          <a:p>
            <a:pPr marL="285750" indent="-285750" algn="just">
              <a:buFont typeface="Wingdings" panose="05000000000000000000" pitchFamily="2" charset="2"/>
              <a:buChar char="Ø"/>
            </a:pPr>
            <a:r>
              <a:rPr lang="pt-PT" sz="1400" b="1" dirty="0"/>
              <a:t>Aumentar a taxa de Execução das tarefas/ações inscritas (planeadas e não planeadas) no plano de atividades relativamente ao ano n-1</a:t>
            </a:r>
          </a:p>
          <a:p>
            <a:pPr algn="just"/>
            <a:r>
              <a:rPr lang="pt-PT" sz="1400" dirty="0"/>
              <a:t>Indicador: taxa de execução</a:t>
            </a:r>
          </a:p>
          <a:p>
            <a:pPr algn="just"/>
            <a:r>
              <a:rPr lang="pt-PT" sz="1400" dirty="0"/>
              <a:t>Formula: [(n.º ações tarefas cumpridas no ciclo avaliativo n/n.º de ações inscritas no plano de atividade no ciclo n-1)*100]-[(n.º ações tarefas cumpridas no ciclo avaliativo n/n.º de ações inscritas no plano de atividade no ciclo n-1)*100]</a:t>
            </a:r>
          </a:p>
          <a:p>
            <a:pPr algn="just"/>
            <a:r>
              <a:rPr lang="pt-PT" sz="1400" dirty="0"/>
              <a:t>Métrica: %</a:t>
            </a:r>
          </a:p>
          <a:p>
            <a:pPr algn="just"/>
            <a:r>
              <a:rPr lang="pt-PT" sz="1400" dirty="0"/>
              <a:t>Meta: 10%</a:t>
            </a:r>
          </a:p>
          <a:p>
            <a:pPr algn="just"/>
            <a:r>
              <a:rPr lang="pt-PT" sz="1400" dirty="0"/>
              <a:t>Superação: a partir de 20%</a:t>
            </a:r>
          </a:p>
          <a:p>
            <a:pPr algn="just"/>
            <a:endParaRPr lang="pt-PT" sz="1400" dirty="0"/>
          </a:p>
          <a:p>
            <a:pPr marL="285750" indent="-285750" algn="just">
              <a:buFont typeface="Wingdings" panose="05000000000000000000" pitchFamily="2" charset="2"/>
              <a:buChar char="Ø"/>
            </a:pPr>
            <a:r>
              <a:rPr lang="pt-PT" sz="1400" b="1" dirty="0"/>
              <a:t>Aumentar o cumprimento dos prazos definidos no plano de atividades relativamente ao ano n-1</a:t>
            </a:r>
          </a:p>
          <a:p>
            <a:pPr algn="just"/>
            <a:r>
              <a:rPr lang="pt-PT" sz="1400" dirty="0"/>
              <a:t>Indicador 1: Taxa de cumprimento</a:t>
            </a:r>
          </a:p>
          <a:p>
            <a:pPr algn="just"/>
            <a:r>
              <a:rPr lang="pt-PT" sz="1400" dirty="0"/>
              <a:t>Formula: [(N.º de prazos cumpridos/n.º de prazos inscritos no plano de atividades no ciclo avaliativo n)*100]-[(N.º de prazos cumpridos/n.º de prazos inscritos no plano de atividades no ciclo avaliativo n-1)*100]</a:t>
            </a:r>
          </a:p>
          <a:p>
            <a:pPr algn="just"/>
            <a:r>
              <a:rPr lang="pt-PT" sz="1400" dirty="0"/>
              <a:t>Métrica:%</a:t>
            </a:r>
          </a:p>
          <a:p>
            <a:pPr algn="just"/>
            <a:r>
              <a:rPr lang="pt-PT" sz="1400" dirty="0"/>
              <a:t>Meta: 5%</a:t>
            </a:r>
          </a:p>
          <a:p>
            <a:pPr algn="just"/>
            <a:r>
              <a:rPr lang="pt-PT" sz="1400" dirty="0"/>
              <a:t>Superação:10%</a:t>
            </a:r>
          </a:p>
          <a:p>
            <a:pPr algn="just"/>
            <a:endParaRPr lang="pt-PT" sz="1400" dirty="0"/>
          </a:p>
          <a:p>
            <a:pPr algn="just"/>
            <a:r>
              <a:rPr lang="pt-PT" sz="1400" dirty="0"/>
              <a:t>Indicador 2: Nº de prazos cumpridos</a:t>
            </a:r>
          </a:p>
          <a:p>
            <a:pPr algn="just"/>
            <a:r>
              <a:rPr lang="pt-PT" sz="1400" dirty="0"/>
              <a:t>Formula: n.º de prazos cumpridos no ano n – o n.º de prazos cumpridos no ano n-1</a:t>
            </a:r>
          </a:p>
        </p:txBody>
      </p:sp>
    </p:spTree>
    <p:extLst>
      <p:ext uri="{BB962C8B-B14F-4D97-AF65-F5344CB8AC3E}">
        <p14:creationId xmlns:p14="http://schemas.microsoft.com/office/powerpoint/2010/main" val="177063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chemeClr val="accent1">
                    <a:lumMod val="60000"/>
                    <a:lumOff val="40000"/>
                  </a:schemeClr>
                </a:solidFill>
              </a:rPr>
              <a:t>Contratualização</a:t>
            </a:r>
            <a:r>
              <a:rPr lang="pt-PT" sz="2600" b="1" dirty="0"/>
              <a:t> dos </a:t>
            </a:r>
            <a:r>
              <a:rPr lang="pt-PT" sz="2600" b="1" dirty="0">
                <a:solidFill>
                  <a:srgbClr val="00B050"/>
                </a:solidFill>
              </a:rPr>
              <a:t>Objetivos</a:t>
            </a:r>
          </a:p>
        </p:txBody>
      </p:sp>
    </p:spTree>
    <p:extLst>
      <p:ext uri="{BB962C8B-B14F-4D97-AF65-F5344CB8AC3E}">
        <p14:creationId xmlns:p14="http://schemas.microsoft.com/office/powerpoint/2010/main" val="891950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770537"/>
          </a:xfrm>
          <a:prstGeom prst="rect">
            <a:avLst/>
          </a:prstGeom>
        </p:spPr>
        <p:txBody>
          <a:bodyPr wrap="square">
            <a:spAutoFit/>
          </a:bodyPr>
          <a:lstStyle/>
          <a:p>
            <a:pPr algn="ctr"/>
            <a:endParaRPr lang="pt-PT" sz="1600" b="1" u="sng" dirty="0">
              <a:solidFill>
                <a:srgbClr val="00B050"/>
              </a:solidFill>
            </a:endParaRPr>
          </a:p>
          <a:p>
            <a:pPr algn="ctr"/>
            <a:endParaRPr lang="pt-PT" sz="1600" b="1" u="sng" dirty="0">
              <a:solidFill>
                <a:srgbClr val="00B050"/>
              </a:solidFill>
            </a:endParaRPr>
          </a:p>
          <a:p>
            <a:pPr algn="ctr"/>
            <a:r>
              <a:rPr lang="pt-PT" sz="1600" b="1" u="sng" dirty="0">
                <a:solidFill>
                  <a:srgbClr val="00B050"/>
                </a:solidFill>
              </a:rPr>
              <a:t>Quando devem ser contratualizados os objetivos e/ou as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contratualização dos parâmetros ocorre no início de cada período anual de avaliação ou no início do exercício de novas funções no mesmo ou em diferente serviço ou unidade orgânica</a:t>
            </a:r>
            <a:r>
              <a:rPr lang="pt-PT" sz="1400" dirty="0"/>
              <a:t>.</a:t>
            </a:r>
            <a:r>
              <a:rPr lang="pt-PT" sz="1400" b="1" dirty="0">
                <a:solidFill>
                  <a:srgbClr val="0070C0"/>
                </a:solidFill>
              </a:rPr>
              <a:t> (n.º 1 do artigo 45.º)</a:t>
            </a:r>
            <a:endParaRPr lang="pt-PT" sz="1400" dirty="0">
              <a:solidFill>
                <a:srgbClr val="00B050"/>
              </a:solidFill>
            </a:endParaRPr>
          </a:p>
          <a:p>
            <a:pPr algn="just"/>
            <a:endParaRPr lang="pt-PT" sz="1400" dirty="0"/>
          </a:p>
          <a:p>
            <a:pPr algn="just"/>
            <a:r>
              <a:rPr lang="pt-PT" sz="1400" dirty="0"/>
              <a:t>Para o efeito, é efetuada reunião entre o avaliador e avaliado, destinada a contratualizar os objetivos, respetivos indicadores de medida e critérios de superação, bem como as competências a demonstrar e a formação a associar às mesmas. </a:t>
            </a:r>
            <a:r>
              <a:rPr lang="pt-PT" sz="1400" b="1" dirty="0">
                <a:solidFill>
                  <a:srgbClr val="0070C0"/>
                </a:solidFill>
              </a:rPr>
              <a:t>(n.º 2 do artigo 45.º)</a:t>
            </a:r>
            <a:endParaRPr lang="pt-PT" sz="1400" dirty="0"/>
          </a:p>
          <a:p>
            <a:pPr algn="just"/>
            <a:endParaRPr lang="pt-PT" sz="1400" dirty="0"/>
          </a:p>
          <a:p>
            <a:pPr algn="just"/>
            <a:r>
              <a:rPr lang="pt-PT" sz="1400" b="1" dirty="0">
                <a:solidFill>
                  <a:srgbClr val="FF6600"/>
                </a:solidFill>
              </a:rPr>
              <a:t>No ano de ingresso</a:t>
            </a:r>
            <a:r>
              <a:rPr lang="pt-PT" sz="1400" dirty="0">
                <a:solidFill>
                  <a:srgbClr val="FF6600"/>
                </a:solidFill>
              </a:rPr>
              <a:t> </a:t>
            </a:r>
            <a:r>
              <a:rPr lang="pt-PT" sz="1400" dirty="0"/>
              <a:t>na Administração Pública ou de integração em diferente carreira ou categoria </a:t>
            </a:r>
            <a:r>
              <a:rPr lang="pt-PT" sz="1400" b="1" dirty="0">
                <a:solidFill>
                  <a:srgbClr val="00B050"/>
                </a:solidFill>
              </a:rPr>
              <a:t>o trabalhador contratualiza com o avaliador</a:t>
            </a:r>
            <a:r>
              <a:rPr lang="pt-PT" sz="1400" dirty="0"/>
              <a:t> competente os parâmetros de avaliação, </a:t>
            </a:r>
            <a:r>
              <a:rPr lang="pt-PT" sz="1400" b="1" dirty="0">
                <a:solidFill>
                  <a:srgbClr val="00B050"/>
                </a:solidFill>
              </a:rPr>
              <a:t>no </a:t>
            </a:r>
            <a:r>
              <a:rPr lang="pt-PT" sz="1400" b="1" dirty="0">
                <a:solidFill>
                  <a:srgbClr val="FF6600"/>
                </a:solidFill>
              </a:rPr>
              <a:t>período máximo de 10 dias após a conclusão com sucesso do período experimental</a:t>
            </a:r>
            <a:r>
              <a:rPr lang="pt-PT" sz="1400" dirty="0"/>
              <a:t>. </a:t>
            </a:r>
            <a:r>
              <a:rPr lang="pt-PT" sz="1400" b="1" dirty="0">
                <a:solidFill>
                  <a:srgbClr val="0070C0"/>
                </a:solidFill>
              </a:rPr>
              <a:t>(n.º 1 do artigo 42.º -A)</a:t>
            </a:r>
            <a:endParaRPr lang="pt-PT" sz="1400" dirty="0">
              <a:solidFill>
                <a:srgbClr val="00B050"/>
              </a:solidFill>
            </a:endParaRPr>
          </a:p>
          <a:p>
            <a:pPr algn="just"/>
            <a:endParaRPr lang="pt-PT" sz="1400" dirty="0"/>
          </a:p>
          <a:p>
            <a:pPr algn="just"/>
            <a:r>
              <a:rPr lang="pt-PT" sz="1400" b="1" dirty="0">
                <a:solidFill>
                  <a:srgbClr val="FF6600"/>
                </a:solidFill>
              </a:rPr>
              <a:t>Durante o mês de fevereiro </a:t>
            </a:r>
            <a:r>
              <a:rPr lang="pt-PT" sz="1400" b="1" dirty="0">
                <a:solidFill>
                  <a:srgbClr val="00B050"/>
                </a:solidFill>
              </a:rPr>
              <a:t>(…), realizam-se as reuniões dos avaliadores com cada um dos respetivos avaliados, (…)</a:t>
            </a:r>
            <a:r>
              <a:rPr lang="pt-PT" sz="1400" dirty="0"/>
              <a:t>. </a:t>
            </a:r>
            <a:r>
              <a:rPr lang="pt-PT" sz="1400" b="1" dirty="0">
                <a:solidFill>
                  <a:srgbClr val="0070C0"/>
                </a:solidFill>
              </a:rPr>
              <a:t>(n.º 1 do artigo 65.º) </a:t>
            </a:r>
            <a:r>
              <a:rPr lang="pt-PT" sz="1400" dirty="0"/>
              <a:t>e considerando os objetivos fixados para a respetiva unidade orgânica, </a:t>
            </a:r>
            <a:r>
              <a:rPr lang="pt-PT" sz="1400" b="1" dirty="0">
                <a:solidFill>
                  <a:srgbClr val="00B050"/>
                </a:solidFill>
              </a:rPr>
              <a:t>no decurso da reunião são contratualizados</a:t>
            </a:r>
            <a:r>
              <a:rPr lang="pt-PT" sz="1400" dirty="0"/>
              <a:t> os parâmetros de avaliação. </a:t>
            </a:r>
            <a:r>
              <a:rPr lang="pt-PT" sz="1400" b="1" dirty="0">
                <a:solidFill>
                  <a:srgbClr val="0070C0"/>
                </a:solidFill>
              </a:rPr>
              <a:t>(n.º 3 do artigo 65.º)</a:t>
            </a:r>
            <a:endParaRPr lang="pt-PT" sz="1400" dirty="0"/>
          </a:p>
          <a:p>
            <a:pPr algn="just"/>
            <a:endParaRPr lang="pt-PT" sz="1400" dirty="0"/>
          </a:p>
        </p:txBody>
      </p:sp>
    </p:spTree>
    <p:extLst>
      <p:ext uri="{BB962C8B-B14F-4D97-AF65-F5344CB8AC3E}">
        <p14:creationId xmlns:p14="http://schemas.microsoft.com/office/powerpoint/2010/main" val="2051555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412414"/>
            <a:ext cx="9767252" cy="4278094"/>
          </a:xfrm>
          <a:prstGeom prst="rect">
            <a:avLst/>
          </a:prstGeom>
        </p:spPr>
        <p:txBody>
          <a:bodyPr wrap="square">
            <a:spAutoFit/>
          </a:bodyPr>
          <a:lstStyle/>
          <a:p>
            <a:pPr algn="just"/>
            <a:endParaRPr lang="pt-PT" sz="1400" dirty="0"/>
          </a:p>
          <a:p>
            <a:pPr algn="ctr"/>
            <a:r>
              <a:rPr lang="pt-PT" sz="1600" b="1" u="sng" dirty="0">
                <a:solidFill>
                  <a:srgbClr val="00B050"/>
                </a:solidFill>
              </a:rPr>
              <a:t>Que tipo de objetivos são contratados com os trabalhadores?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Os objetivos são, designadamente:</a:t>
            </a:r>
          </a:p>
          <a:p>
            <a:pPr algn="just"/>
            <a:endParaRPr lang="pt-PT" sz="1400" dirty="0"/>
          </a:p>
          <a:p>
            <a:pPr algn="just"/>
            <a:r>
              <a:rPr lang="pt-PT" sz="1400" dirty="0"/>
              <a:t>De </a:t>
            </a:r>
            <a:r>
              <a:rPr lang="pt-PT" sz="1400" b="1" dirty="0">
                <a:solidFill>
                  <a:srgbClr val="FF6600"/>
                </a:solidFill>
              </a:rPr>
              <a:t>produção de bens e atos ou prestação de serviços</a:t>
            </a:r>
            <a:r>
              <a:rPr lang="pt-PT" sz="1400" dirty="0"/>
              <a:t>, </a:t>
            </a:r>
            <a:r>
              <a:rPr lang="pt-PT" sz="1400" dirty="0">
                <a:solidFill>
                  <a:srgbClr val="00B050"/>
                </a:solidFill>
              </a:rPr>
              <a:t>visando a</a:t>
            </a:r>
            <a:r>
              <a:rPr lang="pt-PT" sz="1400" dirty="0"/>
              <a:t> </a:t>
            </a:r>
            <a:r>
              <a:rPr lang="pt-PT" sz="1400" b="1" dirty="0">
                <a:solidFill>
                  <a:srgbClr val="FF6600"/>
                </a:solidFill>
              </a:rPr>
              <a:t>eficácia</a:t>
            </a:r>
            <a:r>
              <a:rPr lang="pt-PT" sz="1400" dirty="0"/>
              <a:t> </a:t>
            </a:r>
            <a:r>
              <a:rPr lang="pt-PT" sz="1400" b="1" dirty="0">
                <a:solidFill>
                  <a:srgbClr val="00B050"/>
                </a:solidFill>
              </a:rPr>
              <a:t>na satisfação dos utilizadores</a:t>
            </a:r>
            <a:r>
              <a:rPr lang="pt-PT" sz="1400" b="1" dirty="0"/>
              <a:t>; </a:t>
            </a:r>
            <a:r>
              <a:rPr lang="pt-PT" sz="1400" b="1" dirty="0">
                <a:solidFill>
                  <a:srgbClr val="0070C0"/>
                </a:solidFill>
              </a:rPr>
              <a:t>[alínea a) do n.º 2 do artigo 46.º)]</a:t>
            </a:r>
            <a:endParaRPr lang="pt-PT" sz="1400" dirty="0"/>
          </a:p>
          <a:p>
            <a:pPr algn="just"/>
            <a:endParaRPr lang="pt-PT" sz="1400" b="1" dirty="0"/>
          </a:p>
          <a:p>
            <a:pPr algn="just"/>
            <a:endParaRPr lang="pt-PT" sz="1400" dirty="0"/>
          </a:p>
          <a:p>
            <a:pPr algn="just"/>
            <a:r>
              <a:rPr lang="pt-PT" sz="1400" dirty="0">
                <a:solidFill>
                  <a:srgbClr val="00B050"/>
                </a:solidFill>
              </a:rPr>
              <a:t>De </a:t>
            </a:r>
            <a:r>
              <a:rPr lang="pt-PT" sz="1400" b="1" dirty="0">
                <a:solidFill>
                  <a:srgbClr val="FF6600"/>
                </a:solidFill>
              </a:rPr>
              <a:t>qualidade</a:t>
            </a:r>
            <a:r>
              <a:rPr lang="pt-PT" sz="1400" dirty="0">
                <a:solidFill>
                  <a:srgbClr val="00B050"/>
                </a:solidFill>
              </a:rPr>
              <a:t>, </a:t>
            </a:r>
            <a:r>
              <a:rPr lang="pt-PT" sz="1400" b="1" dirty="0">
                <a:solidFill>
                  <a:srgbClr val="00B050"/>
                </a:solidFill>
              </a:rPr>
              <a:t>orientada para a inovação</a:t>
            </a:r>
            <a:r>
              <a:rPr lang="pt-PT" sz="1400" dirty="0">
                <a:solidFill>
                  <a:srgbClr val="00B050"/>
                </a:solidFill>
              </a:rPr>
              <a:t>, </a:t>
            </a:r>
            <a:r>
              <a:rPr lang="pt-PT" sz="1400" b="1" dirty="0">
                <a:solidFill>
                  <a:srgbClr val="00B050"/>
                </a:solidFill>
              </a:rPr>
              <a:t>melhoria do serviço </a:t>
            </a:r>
            <a:r>
              <a:rPr lang="pt-PT" sz="1400" dirty="0">
                <a:solidFill>
                  <a:srgbClr val="00B050"/>
                </a:solidFill>
              </a:rPr>
              <a:t>e </a:t>
            </a:r>
            <a:r>
              <a:rPr lang="pt-PT" sz="1400" b="1" dirty="0">
                <a:solidFill>
                  <a:srgbClr val="00B050"/>
                </a:solidFill>
              </a:rPr>
              <a:t>satisfação das necessidades dos utilizadores</a:t>
            </a:r>
            <a:r>
              <a:rPr lang="pt-PT" sz="1400" dirty="0"/>
              <a:t>;</a:t>
            </a:r>
            <a:r>
              <a:rPr lang="pt-PT" sz="1400" b="1" dirty="0">
                <a:solidFill>
                  <a:srgbClr val="0070C0"/>
                </a:solidFill>
              </a:rPr>
              <a:t> [alínea b)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eficiênci</a:t>
            </a:r>
            <a:r>
              <a:rPr lang="pt-PT" sz="1400" b="1" dirty="0">
                <a:solidFill>
                  <a:srgbClr val="00B050"/>
                </a:solidFill>
              </a:rPr>
              <a:t>a</a:t>
            </a:r>
            <a:r>
              <a:rPr lang="pt-PT" sz="1400" dirty="0">
                <a:solidFill>
                  <a:srgbClr val="00B050"/>
                </a:solidFill>
              </a:rPr>
              <a:t>, no sentido da </a:t>
            </a:r>
            <a:r>
              <a:rPr lang="pt-PT" sz="1400" b="1" dirty="0">
                <a:solidFill>
                  <a:srgbClr val="00B050"/>
                </a:solidFill>
              </a:rPr>
              <a:t>simplificação e racionalização de prazos e procedimentos de gestão processual e na diminuição de custos de funcionamento</a:t>
            </a:r>
            <a:r>
              <a:rPr lang="pt-PT" sz="1400" dirty="0"/>
              <a:t>;</a:t>
            </a:r>
            <a:r>
              <a:rPr lang="pt-PT" sz="1400" b="1" dirty="0">
                <a:solidFill>
                  <a:srgbClr val="0070C0"/>
                </a:solidFill>
              </a:rPr>
              <a:t> [alínea c)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aperfeiçoamento e desenvolvimento das competências individuais</a:t>
            </a:r>
            <a:r>
              <a:rPr lang="pt-PT" sz="1400" dirty="0">
                <a:solidFill>
                  <a:srgbClr val="00B050"/>
                </a:solidFill>
              </a:rPr>
              <a:t>, técnicas e comportamentais do trabalhador</a:t>
            </a:r>
            <a:r>
              <a:rPr lang="pt-PT" sz="1400" dirty="0"/>
              <a:t>.</a:t>
            </a:r>
            <a:r>
              <a:rPr lang="pt-PT" sz="1400" b="1" dirty="0">
                <a:solidFill>
                  <a:srgbClr val="0070C0"/>
                </a:solidFill>
              </a:rPr>
              <a:t> [alínea d) do n.º 2 do artigo 46.º)]</a:t>
            </a:r>
            <a:endParaRPr lang="pt-PT" sz="1400" dirty="0"/>
          </a:p>
        </p:txBody>
      </p:sp>
    </p:spTree>
    <p:extLst>
      <p:ext uri="{BB962C8B-B14F-4D97-AF65-F5344CB8AC3E}">
        <p14:creationId xmlns:p14="http://schemas.microsoft.com/office/powerpoint/2010/main" val="223202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1737361" y="1235242"/>
            <a:ext cx="9767252" cy="5293757"/>
          </a:xfrm>
          <a:prstGeom prst="rect">
            <a:avLst/>
          </a:prstGeom>
          <a:ln>
            <a:noFill/>
          </a:ln>
        </p:spPr>
        <p:txBody>
          <a:bodyPr wrap="square">
            <a:spAutoFit/>
          </a:bodyPr>
          <a:lstStyle/>
          <a:p>
            <a:pPr algn="ctr"/>
            <a:r>
              <a:rPr lang="pt-PT" sz="1600" b="1" u="sng" dirty="0">
                <a:solidFill>
                  <a:srgbClr val="00B050"/>
                </a:solidFill>
              </a:rPr>
              <a:t>Qual o número de objetivos a contratualizar e que áreas devem abranger?</a:t>
            </a:r>
          </a:p>
          <a:p>
            <a:pPr algn="ctr"/>
            <a:endParaRPr lang="pt-PT" sz="1600" b="1" dirty="0">
              <a:solidFill>
                <a:srgbClr val="00B050"/>
              </a:solidFill>
            </a:endParaRPr>
          </a:p>
          <a:p>
            <a:pPr algn="ctr"/>
            <a:r>
              <a:rPr lang="pt-PT" sz="1600" b="1" u="sng" dirty="0"/>
              <a:t>Resposta:</a:t>
            </a:r>
          </a:p>
          <a:p>
            <a:pPr algn="just"/>
            <a:endParaRPr lang="pt-PT" dirty="0"/>
          </a:p>
          <a:p>
            <a:pPr algn="just"/>
            <a:r>
              <a:rPr lang="pt-PT" sz="1400" dirty="0"/>
              <a:t>No início do ciclo avaliativo </a:t>
            </a:r>
            <a:r>
              <a:rPr lang="pt-PT" sz="1400" b="1" dirty="0">
                <a:solidFill>
                  <a:srgbClr val="00B050"/>
                </a:solidFill>
              </a:rPr>
              <a:t>são fixados um </a:t>
            </a:r>
            <a:r>
              <a:rPr lang="pt-PT" sz="1400" b="1" dirty="0">
                <a:solidFill>
                  <a:srgbClr val="FF6600"/>
                </a:solidFill>
              </a:rPr>
              <a:t>mínimo de três </a:t>
            </a:r>
            <a:r>
              <a:rPr lang="pt-PT" sz="1400" dirty="0"/>
              <a:t>e um </a:t>
            </a:r>
            <a:r>
              <a:rPr lang="pt-PT" sz="1400" b="1" dirty="0">
                <a:solidFill>
                  <a:srgbClr val="FF6600"/>
                </a:solidFill>
              </a:rPr>
              <a:t>máximo de sete </a:t>
            </a:r>
            <a:r>
              <a:rPr lang="pt-PT" sz="1400" b="1" dirty="0">
                <a:solidFill>
                  <a:srgbClr val="00B050"/>
                </a:solidFill>
              </a:rPr>
              <a:t>objetivos</a:t>
            </a:r>
            <a:r>
              <a:rPr lang="pt-PT" sz="1400" dirty="0"/>
              <a:t> para cada trabalhador que, em regra, se enquadrem em várias áreas de eficácia, eficiência, qualidade e aperfeiçoamento e desenvolvimento de competências individuais e tenham particularmente em conta o posto de trabalho do trabalhador.</a:t>
            </a:r>
            <a:r>
              <a:rPr lang="pt-PT" sz="1400" b="1" dirty="0">
                <a:solidFill>
                  <a:srgbClr val="0070C0"/>
                </a:solidFill>
              </a:rPr>
              <a:t> (n.º 5 do artigo 46.º)</a:t>
            </a:r>
            <a:endParaRPr lang="pt-PT" sz="1400" dirty="0"/>
          </a:p>
          <a:p>
            <a:pPr algn="just"/>
            <a:endParaRPr lang="pt-PT" sz="1400" dirty="0"/>
          </a:p>
          <a:p>
            <a:pPr algn="ctr"/>
            <a:r>
              <a:rPr lang="pt-PT" sz="1600" b="1" u="sng" dirty="0">
                <a:solidFill>
                  <a:srgbClr val="00B050"/>
                </a:solidFill>
              </a:rPr>
              <a:t>Qual o número de indicadores a contratualizar?</a:t>
            </a:r>
          </a:p>
          <a:p>
            <a:pPr algn="ctr"/>
            <a:endParaRPr lang="pt-PT" sz="1600" b="1" dirty="0">
              <a:solidFill>
                <a:srgbClr val="00B050"/>
              </a:solidFill>
            </a:endParaRPr>
          </a:p>
          <a:p>
            <a:pPr algn="ctr"/>
            <a:r>
              <a:rPr lang="pt-PT" sz="1600" b="1" dirty="0"/>
              <a:t>Resposta:</a:t>
            </a:r>
          </a:p>
          <a:p>
            <a:endParaRPr lang="pt-PT" sz="1400" dirty="0"/>
          </a:p>
          <a:p>
            <a:pPr algn="just"/>
            <a:r>
              <a:rPr lang="pt-PT" sz="1400" dirty="0"/>
              <a:t>Para os resultados a obter em cada objetivo são previamente estabelecidos </a:t>
            </a:r>
            <a:r>
              <a:rPr lang="pt-PT" sz="1400" b="1" dirty="0">
                <a:solidFill>
                  <a:srgbClr val="00B050"/>
                </a:solidFill>
              </a:rPr>
              <a:t>indicadores de medida do desempenho</a:t>
            </a:r>
            <a:r>
              <a:rPr lang="pt-PT" sz="1400" dirty="0"/>
              <a:t>, que obrigatoriamente contemplem a possibilidade de superação dos objetivos. </a:t>
            </a:r>
            <a:r>
              <a:rPr lang="pt-PT" sz="1400" b="1" dirty="0">
                <a:solidFill>
                  <a:srgbClr val="0070C0"/>
                </a:solidFill>
              </a:rPr>
              <a:t>(n.º 6 do artigo 46.º)</a:t>
            </a:r>
            <a:endParaRPr lang="pt-PT" sz="1400" dirty="0"/>
          </a:p>
          <a:p>
            <a:pPr algn="just"/>
            <a:endParaRPr lang="pt-PT" sz="1400" dirty="0"/>
          </a:p>
          <a:p>
            <a:pPr algn="just"/>
            <a:r>
              <a:rPr lang="pt-PT" sz="1400" dirty="0"/>
              <a:t>Os indicadores de medida do desempenho </a:t>
            </a:r>
            <a:r>
              <a:rPr lang="pt-PT" sz="1400" b="1" dirty="0">
                <a:solidFill>
                  <a:srgbClr val="FF6600"/>
                </a:solidFill>
              </a:rPr>
              <a:t>não devem ultrapassar </a:t>
            </a:r>
            <a:r>
              <a:rPr lang="pt-PT" sz="1400" b="1" dirty="0">
                <a:solidFill>
                  <a:srgbClr val="00B050"/>
                </a:solidFill>
              </a:rPr>
              <a:t>o número de </a:t>
            </a:r>
            <a:r>
              <a:rPr lang="pt-PT" sz="1400" b="1" dirty="0">
                <a:solidFill>
                  <a:srgbClr val="FF6600"/>
                </a:solidFill>
              </a:rPr>
              <a:t>três</a:t>
            </a:r>
            <a:r>
              <a:rPr lang="pt-PT" sz="1400" b="1" dirty="0">
                <a:solidFill>
                  <a:srgbClr val="00B050"/>
                </a:solidFill>
              </a:rPr>
              <a:t>.</a:t>
            </a:r>
            <a:r>
              <a:rPr lang="pt-PT" sz="1400" b="1" dirty="0">
                <a:solidFill>
                  <a:srgbClr val="0070C0"/>
                </a:solidFill>
              </a:rPr>
              <a:t> (n.º 7 do artigo 46.º)</a:t>
            </a:r>
            <a:endParaRPr lang="pt-PT" sz="1400" dirty="0"/>
          </a:p>
          <a:p>
            <a:pPr algn="just"/>
            <a:endParaRPr lang="pt-PT" sz="1400" dirty="0"/>
          </a:p>
          <a:p>
            <a:pPr algn="just"/>
            <a:r>
              <a:rPr lang="pt-PT" sz="1400" b="1" dirty="0">
                <a:solidFill>
                  <a:srgbClr val="00B050"/>
                </a:solidFill>
              </a:rPr>
              <a:t>Observação:</a:t>
            </a:r>
          </a:p>
          <a:p>
            <a:pPr algn="just"/>
            <a:r>
              <a:rPr lang="pt-PT" sz="1400" dirty="0"/>
              <a:t>Dilema entre construir, negociar e monitorizar um maior número de objetivos e a facilitação no processo final de avaliação/Pontuação/classificação. Construir e monitorizar um maior número de indicadores implica um maior esforço inicial. Um maior número de objetivos facilita a diferenciação dos desempenhos individuais.</a:t>
            </a:r>
          </a:p>
        </p:txBody>
      </p:sp>
    </p:spTree>
    <p:extLst>
      <p:ext uri="{BB962C8B-B14F-4D97-AF65-F5344CB8AC3E}">
        <p14:creationId xmlns:p14="http://schemas.microsoft.com/office/powerpoint/2010/main" val="179821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F0A-6299-6D3C-430D-57BAC25C3F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7C2914-B990-3E36-D825-DB4A76C2A69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EB556F0E-1DC3-3248-2566-ADC5AA80342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72D50F5-0033-34F9-D6A5-E6737BCF9D01}"/>
              </a:ext>
            </a:extLst>
          </p:cNvPr>
          <p:cNvSpPr/>
          <p:nvPr/>
        </p:nvSpPr>
        <p:spPr>
          <a:xfrm>
            <a:off x="1737361" y="1219200"/>
            <a:ext cx="9767252" cy="5509200"/>
          </a:xfrm>
          <a:prstGeom prst="rect">
            <a:avLst/>
          </a:prstGeom>
          <a:ln>
            <a:noFill/>
          </a:ln>
        </p:spPr>
        <p:txBody>
          <a:bodyPr wrap="square">
            <a:spAutoFit/>
          </a:bodyPr>
          <a:lstStyle/>
          <a:p>
            <a:pPr algn="ctr"/>
            <a:r>
              <a:rPr lang="pt-PT" sz="1600" b="1" u="sng" dirty="0">
                <a:solidFill>
                  <a:srgbClr val="00B050"/>
                </a:solidFill>
              </a:rPr>
              <a:t>Quem define os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Os objetivos a atingir por cada trabalhador devem ser definidos pelo avaliador e avaliado no início do período da avaliação, </a:t>
            </a:r>
            <a:r>
              <a:rPr lang="pt-PT" sz="1400" b="1" dirty="0">
                <a:solidFill>
                  <a:srgbClr val="00B050"/>
                </a:solidFill>
              </a:rPr>
              <a:t>prevalecendo, em caso de discordância, a posição do avaliador</a:t>
            </a:r>
            <a:r>
              <a:rPr lang="pt-PT" sz="1400" dirty="0"/>
              <a:t>; </a:t>
            </a:r>
            <a:r>
              <a:rPr lang="pt-PT" sz="1400" b="1" dirty="0">
                <a:solidFill>
                  <a:srgbClr val="0070C0"/>
                </a:solidFill>
              </a:rPr>
              <a:t>[alínea a) do n.º 3 do artigo 47.º]</a:t>
            </a:r>
            <a:endParaRPr lang="pt-PT" sz="1400" dirty="0"/>
          </a:p>
          <a:p>
            <a:endParaRPr lang="pt-PT" sz="1400" b="1" dirty="0">
              <a:solidFill>
                <a:srgbClr val="00B050"/>
              </a:solidFill>
            </a:endParaRPr>
          </a:p>
          <a:p>
            <a:pPr algn="ctr"/>
            <a:r>
              <a:rPr lang="pt-PT" sz="1400" b="1" dirty="0">
                <a:solidFill>
                  <a:srgbClr val="00B050"/>
                </a:solidFill>
              </a:rPr>
              <a:t>E</a:t>
            </a:r>
          </a:p>
          <a:p>
            <a:pPr algn="ctr"/>
            <a:r>
              <a:rPr lang="pt-PT" sz="1600" b="1" u="sng" dirty="0">
                <a:solidFill>
                  <a:srgbClr val="00B050"/>
                </a:solidFill>
              </a:rPr>
              <a:t>Pode o dirigente máximo emitir orientações que determinem/definem um quadro de negociação/contratualização em sede de SIADAPRA 3 (n.º de objetivos e indicadores a negociar; alguns objetivos e alguns indicadores a negociar, as metas a atingir, etc.)?</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mas…</a:t>
            </a:r>
          </a:p>
          <a:p>
            <a:pPr marL="285750" indent="-285750" algn="just">
              <a:buFont typeface="Wingdings" panose="05000000000000000000" pitchFamily="2" charset="2"/>
              <a:buChar char="Ø"/>
            </a:pPr>
            <a:r>
              <a:rPr lang="pt-PT" sz="1400" b="1" dirty="0">
                <a:solidFill>
                  <a:srgbClr val="00B050"/>
                </a:solidFill>
              </a:rPr>
              <a:t>Considerando os determinativos no diploma que estabelece o SIADAPRA 3;</a:t>
            </a:r>
          </a:p>
          <a:p>
            <a:pPr marL="285750" indent="-285750" algn="just">
              <a:buFont typeface="Wingdings" panose="05000000000000000000" pitchFamily="2" charset="2"/>
              <a:buChar char="Ø"/>
            </a:pPr>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o alinhamento com o determinado no QUAR;</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a Natureza das Funções;</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Estabelecendo e comunicando esse quadro atempadamente para a organização;</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 se possível, concertando, previamente, com os dirigentes intermédios.</a:t>
            </a:r>
          </a:p>
        </p:txBody>
      </p:sp>
    </p:spTree>
    <p:extLst>
      <p:ext uri="{BB962C8B-B14F-4D97-AF65-F5344CB8AC3E}">
        <p14:creationId xmlns:p14="http://schemas.microsoft.com/office/powerpoint/2010/main" val="862333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BACB-CDB1-D672-C513-86A51C0E66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133A8B-60FA-08AE-54A6-60D6EE5A14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5DB3FE0-3CC8-B427-4018-E65D2C95818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390453F-89CD-5B00-86C5-B957ED8D67A1}"/>
              </a:ext>
            </a:extLst>
          </p:cNvPr>
          <p:cNvSpPr/>
          <p:nvPr/>
        </p:nvSpPr>
        <p:spPr>
          <a:xfrm>
            <a:off x="1737361" y="1411704"/>
            <a:ext cx="9767252" cy="4708981"/>
          </a:xfrm>
          <a:prstGeom prst="rect">
            <a:avLst/>
          </a:prstGeom>
          <a:ln>
            <a:noFill/>
          </a:ln>
        </p:spPr>
        <p:txBody>
          <a:bodyPr wrap="square">
            <a:spAutoFit/>
          </a:bodyPr>
          <a:lstStyle/>
          <a:p>
            <a:pPr algn="ctr"/>
            <a:r>
              <a:rPr lang="pt-PT" sz="1600" b="1" u="sng" dirty="0">
                <a:solidFill>
                  <a:srgbClr val="00B050"/>
                </a:solidFill>
              </a:rPr>
              <a:t>Posso definir objetivos partilhados?</a:t>
            </a:r>
          </a:p>
          <a:p>
            <a:pPr algn="ctr"/>
            <a:r>
              <a:rPr lang="pt-PT" sz="1600" b="1" u="sng" dirty="0">
                <a:solidFill>
                  <a:srgbClr val="00B050"/>
                </a:solidFill>
              </a:rPr>
              <a:t>E como os defino?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Podem ser fixados </a:t>
            </a:r>
            <a:r>
              <a:rPr lang="pt-PT" sz="1400" b="1" dirty="0">
                <a:solidFill>
                  <a:srgbClr val="00B050"/>
                </a:solidFill>
              </a:rPr>
              <a:t>objetivos de responsabilidade partilhada </a:t>
            </a:r>
            <a:r>
              <a:rPr lang="pt-PT" sz="1400" dirty="0"/>
              <a:t>sempre que impliquem o desenvolvimento de um trabalho em equipa ou esforço convergente para uma finalidade determinada. </a:t>
            </a:r>
            <a:r>
              <a:rPr lang="pt-PT" sz="1400" b="1" dirty="0">
                <a:solidFill>
                  <a:srgbClr val="0070C0"/>
                </a:solidFill>
              </a:rPr>
              <a:t>(n.º 4 do artigo 46.º)</a:t>
            </a:r>
            <a:endParaRPr lang="pt-PT" sz="1400" dirty="0"/>
          </a:p>
          <a:p>
            <a:pPr algn="just"/>
            <a:endParaRPr lang="pt-PT" sz="1400" dirty="0"/>
          </a:p>
          <a:p>
            <a:pPr algn="just"/>
            <a:r>
              <a:rPr lang="pt-PT" sz="1400" dirty="0"/>
              <a:t>A </a:t>
            </a:r>
            <a:r>
              <a:rPr lang="pt-PT" sz="1400" b="1" dirty="0">
                <a:solidFill>
                  <a:srgbClr val="00B050"/>
                </a:solidFill>
              </a:rPr>
              <a:t>avaliação dos resultados obtidos em objetivos de responsabilidade partilhada </a:t>
            </a:r>
            <a:r>
              <a:rPr lang="pt-PT" sz="1400" dirty="0"/>
              <a:t>previstos no n.º 3 do artigo anterior, </a:t>
            </a:r>
            <a:r>
              <a:rPr lang="pt-PT" sz="1400" b="1" dirty="0"/>
              <a:t>em regra</a:t>
            </a:r>
            <a:r>
              <a:rPr lang="pt-PT" sz="1400" dirty="0"/>
              <a:t>, </a:t>
            </a:r>
            <a:r>
              <a:rPr lang="pt-PT" sz="1400" b="1" dirty="0"/>
              <a:t>é idêntica para todos os trabalhadores neles envolvidos</a:t>
            </a:r>
            <a:r>
              <a:rPr lang="pt-PT" sz="1400" dirty="0"/>
              <a:t>, </a:t>
            </a:r>
            <a:r>
              <a:rPr lang="pt-PT" sz="1400" b="1" dirty="0">
                <a:solidFill>
                  <a:srgbClr val="00B050"/>
                </a:solidFill>
              </a:rPr>
              <a:t>podendo, mediante opção fundamentada do avaliador</a:t>
            </a:r>
            <a:r>
              <a:rPr lang="pt-PT" sz="1400" dirty="0"/>
              <a:t>, </a:t>
            </a:r>
            <a:r>
              <a:rPr lang="pt-PT" sz="1400" b="1" u="sng" dirty="0">
                <a:solidFill>
                  <a:schemeClr val="accent1">
                    <a:lumMod val="60000"/>
                    <a:lumOff val="40000"/>
                  </a:schemeClr>
                </a:solidFill>
              </a:rPr>
              <a:t>ser feita avaliação diferenciada consoante o contributo de cada trabalhador</a:t>
            </a:r>
            <a:r>
              <a:rPr lang="pt-PT" sz="1400" u="sng" dirty="0">
                <a:solidFill>
                  <a:schemeClr val="accent1">
                    <a:lumMod val="60000"/>
                    <a:lumOff val="40000"/>
                  </a:schemeClr>
                </a:solidFill>
              </a:rPr>
              <a:t>. </a:t>
            </a:r>
            <a:r>
              <a:rPr lang="pt-PT" sz="1400" b="1" dirty="0">
                <a:solidFill>
                  <a:srgbClr val="0070C0"/>
                </a:solidFill>
              </a:rPr>
              <a:t>(n.º 4 do artigo 47.º)</a:t>
            </a:r>
            <a:endParaRPr lang="pt-PT" sz="1400" dirty="0"/>
          </a:p>
          <a:p>
            <a:endParaRPr lang="pt-PT" sz="1400" u="sng" dirty="0">
              <a:solidFill>
                <a:schemeClr val="accent1">
                  <a:lumMod val="60000"/>
                  <a:lumOff val="40000"/>
                </a:schemeClr>
              </a:solidFill>
            </a:endParaRPr>
          </a:p>
          <a:p>
            <a:pPr algn="ctr"/>
            <a:r>
              <a:rPr lang="pt-PT" sz="1600" b="1" u="sng" dirty="0">
                <a:solidFill>
                  <a:srgbClr val="00B050"/>
                </a:solidFill>
              </a:rPr>
              <a:t>A definição de um ou mais do que um objetivo partilhado, obriga a que todos os objetivos sejam partilhados?</a:t>
            </a:r>
          </a:p>
          <a:p>
            <a:pPr algn="ctr"/>
            <a:endParaRPr lang="pt-PT" sz="1600" b="1" dirty="0">
              <a:solidFill>
                <a:srgbClr val="00B050"/>
              </a:solidFill>
            </a:endParaRPr>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Não</a:t>
            </a:r>
          </a:p>
          <a:p>
            <a:endParaRPr lang="pt-PT" sz="1400" u="sng" dirty="0">
              <a:solidFill>
                <a:schemeClr val="accent1">
                  <a:lumMod val="60000"/>
                  <a:lumOff val="40000"/>
                </a:schemeClr>
              </a:solidFill>
            </a:endParaRPr>
          </a:p>
        </p:txBody>
      </p:sp>
    </p:spTree>
    <p:extLst>
      <p:ext uri="{BB962C8B-B14F-4D97-AF65-F5344CB8AC3E}">
        <p14:creationId xmlns:p14="http://schemas.microsoft.com/office/powerpoint/2010/main" val="67651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247317"/>
          </a:xfrm>
          <a:prstGeom prst="rect">
            <a:avLst/>
          </a:prstGeom>
        </p:spPr>
        <p:txBody>
          <a:bodyPr wrap="square">
            <a:spAutoFit/>
          </a:bodyPr>
          <a:lstStyle/>
          <a:p>
            <a:pPr algn="just"/>
            <a:r>
              <a:rPr lang="pt-PT" sz="1600" b="1" u="sng" dirty="0">
                <a:solidFill>
                  <a:srgbClr val="00B050"/>
                </a:solidFill>
              </a:rPr>
              <a:t>Conceitos que devemos ter em consideração ainda que alguns determinados “difusamente” no SIADPARA….. Para uma melhor compreensão</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Processo de Avaliação </a:t>
            </a:r>
            <a:r>
              <a:rPr lang="pt-PT" sz="1400" dirty="0"/>
              <a:t>- conjunto de procedimentos e ações de planeamento, monitorização e controlo que, em cada momento e ao logo de um determinado período, possibilitam uma avaliação.</a:t>
            </a:r>
          </a:p>
          <a:p>
            <a:pPr algn="just"/>
            <a:endParaRPr lang="pt-PT" sz="1400" dirty="0"/>
          </a:p>
          <a:p>
            <a:pPr algn="just"/>
            <a:r>
              <a:rPr lang="pt-PT" sz="1400" b="1" dirty="0">
                <a:solidFill>
                  <a:srgbClr val="00B050"/>
                </a:solidFill>
              </a:rPr>
              <a:t>Avaliação</a:t>
            </a:r>
            <a:r>
              <a:rPr lang="pt-PT" sz="1400" dirty="0"/>
              <a:t> - ato de apreciar os resultados da ação, de forma a averiguar a sua relação com os objetivos fixados, os recursos consumidos e os impactos produzidos sobre a realidade </a:t>
            </a:r>
            <a:r>
              <a:rPr lang="pt-PT" sz="1400" b="1" dirty="0">
                <a:solidFill>
                  <a:srgbClr val="00B050"/>
                </a:solidFill>
              </a:rPr>
              <a:t>em cada momento</a:t>
            </a:r>
            <a:r>
              <a:rPr lang="pt-PT" sz="1400" dirty="0"/>
              <a:t>, bem como de examinar se os mesmos resultados poderiam ter sido obtidos a um menor custo. A avaliação não se traduz necessariamente em classificação e/ou pontuação.</a:t>
            </a:r>
          </a:p>
          <a:p>
            <a:pPr algn="just"/>
            <a:endParaRPr lang="pt-PT" sz="1400" dirty="0"/>
          </a:p>
          <a:p>
            <a:pPr algn="just"/>
            <a:r>
              <a:rPr lang="pt-PT" sz="1400" b="1" dirty="0">
                <a:solidFill>
                  <a:srgbClr val="00B050"/>
                </a:solidFill>
              </a:rPr>
              <a:t>Classificação</a:t>
            </a:r>
            <a:r>
              <a:rPr lang="pt-PT" sz="1400" b="1" dirty="0"/>
              <a:t> - </a:t>
            </a:r>
            <a:r>
              <a:rPr lang="pt-PT" sz="1400" dirty="0"/>
              <a:t>ato que </a:t>
            </a:r>
            <a:r>
              <a:rPr lang="pt-PT" sz="1400" b="1" dirty="0">
                <a:solidFill>
                  <a:srgbClr val="00B050"/>
                </a:solidFill>
              </a:rPr>
              <a:t>pressupõe</a:t>
            </a:r>
            <a:r>
              <a:rPr lang="pt-PT" sz="1400" dirty="0"/>
              <a:t>, para além de uma </a:t>
            </a:r>
            <a:r>
              <a:rPr lang="pt-PT" sz="1400" b="1" dirty="0">
                <a:solidFill>
                  <a:srgbClr val="00B050"/>
                </a:solidFill>
              </a:rPr>
              <a:t>avaliação prévia </a:t>
            </a:r>
            <a:r>
              <a:rPr lang="pt-PT" sz="1400" dirty="0"/>
              <a:t>suportada por um processo de avaliação, a atribuição de uma valoração qualitativa e/ou quantitativa, passível de comparação com padrões previamente estabelecidos, no SIADAPRA referida comummente como “</a:t>
            </a:r>
            <a:r>
              <a:rPr lang="pt-PT" sz="1400" b="1" dirty="0">
                <a:solidFill>
                  <a:srgbClr val="00B050"/>
                </a:solidFill>
              </a:rPr>
              <a:t>menção qualitativa</a:t>
            </a:r>
            <a:r>
              <a:rPr lang="pt-PT" sz="1400" dirty="0"/>
              <a:t>”.</a:t>
            </a:r>
          </a:p>
          <a:p>
            <a:pPr algn="just"/>
            <a:endParaRPr lang="pt-PT" sz="1400" dirty="0"/>
          </a:p>
          <a:p>
            <a:pPr algn="just"/>
            <a:r>
              <a:rPr lang="pt-PT" sz="1400" b="1" dirty="0">
                <a:solidFill>
                  <a:srgbClr val="00B050"/>
                </a:solidFill>
              </a:rPr>
              <a:t>Pontuação</a:t>
            </a:r>
            <a:r>
              <a:rPr lang="pt-PT" sz="1400" dirty="0"/>
              <a:t> - ato que </a:t>
            </a:r>
            <a:r>
              <a:rPr lang="pt-PT" sz="1400" b="1" dirty="0">
                <a:solidFill>
                  <a:srgbClr val="00B050"/>
                </a:solidFill>
              </a:rPr>
              <a:t>objetiva</a:t>
            </a:r>
            <a:r>
              <a:rPr lang="pt-PT" sz="1400" dirty="0"/>
              <a:t>, aprofunda e determina, com maior precisão, o </a:t>
            </a:r>
            <a:r>
              <a:rPr lang="pt-PT" sz="1400" b="1" dirty="0">
                <a:solidFill>
                  <a:srgbClr val="00B050"/>
                </a:solidFill>
              </a:rPr>
              <a:t>ato de classificação</a:t>
            </a:r>
            <a:r>
              <a:rPr lang="pt-PT" sz="1400" dirty="0"/>
              <a:t>. Associado à </a:t>
            </a:r>
            <a:r>
              <a:rPr lang="pt-PT" sz="1400" b="1" dirty="0">
                <a:solidFill>
                  <a:srgbClr val="00B050"/>
                </a:solidFill>
              </a:rPr>
              <a:t>quantificação numérica</a:t>
            </a:r>
            <a:r>
              <a:rPr lang="pt-PT" sz="1400" dirty="0"/>
              <a:t>, permite uma </a:t>
            </a:r>
            <a:r>
              <a:rPr lang="pt-PT" sz="1400" b="1" dirty="0">
                <a:solidFill>
                  <a:srgbClr val="00B050"/>
                </a:solidFill>
              </a:rPr>
              <a:t>comparação mais fina</a:t>
            </a:r>
            <a:r>
              <a:rPr lang="pt-PT" sz="1400" dirty="0"/>
              <a:t> e o estabelecimento de </a:t>
            </a:r>
            <a:r>
              <a:rPr lang="pt-PT" sz="1400" b="1" dirty="0">
                <a:solidFill>
                  <a:srgbClr val="00B050"/>
                </a:solidFill>
              </a:rPr>
              <a:t>tabelas ordenadas mais pormenorizadas</a:t>
            </a:r>
            <a:r>
              <a:rPr lang="pt-PT" sz="1400" dirty="0"/>
              <a:t>.</a:t>
            </a:r>
          </a:p>
        </p:txBody>
      </p:sp>
    </p:spTree>
    <p:extLst>
      <p:ext uri="{BB962C8B-B14F-4D97-AF65-F5344CB8AC3E}">
        <p14:creationId xmlns:p14="http://schemas.microsoft.com/office/powerpoint/2010/main" val="742710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1197-1C3D-E8F6-626C-76513BCE40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74F9F2-B6CE-E56D-AF43-21C99E61357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2A305C5-0FC3-C7BC-EFF5-B6B2097233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81A30BC-575B-4CAC-AB59-6A4E877F1E14}"/>
              </a:ext>
            </a:extLst>
          </p:cNvPr>
          <p:cNvSpPr/>
          <p:nvPr/>
        </p:nvSpPr>
        <p:spPr>
          <a:xfrm>
            <a:off x="1737361" y="1263470"/>
            <a:ext cx="9767252" cy="5139869"/>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contratualização de objetivos a atingir efetua-se de acordo com as seguintes regras:</a:t>
            </a:r>
          </a:p>
          <a:p>
            <a:pPr algn="just"/>
            <a:endParaRPr lang="pt-PT" sz="1400" dirty="0"/>
          </a:p>
          <a:p>
            <a:pPr algn="just"/>
            <a:r>
              <a:rPr lang="pt-PT" sz="1400" dirty="0"/>
              <a:t>A identificação de </a:t>
            </a:r>
            <a:r>
              <a:rPr lang="pt-PT" sz="1400" b="1" dirty="0">
                <a:solidFill>
                  <a:srgbClr val="00B050"/>
                </a:solidFill>
              </a:rPr>
              <a:t>resultados de aperfeiçoamento e desenvolvimento individual do trabalhador</a:t>
            </a:r>
            <a:r>
              <a:rPr lang="pt-PT" sz="1400" dirty="0"/>
              <a:t> </a:t>
            </a:r>
            <a:r>
              <a:rPr lang="pt-PT" sz="1400" b="1" dirty="0"/>
              <a:t>é </a:t>
            </a:r>
            <a:r>
              <a:rPr lang="pt-PT" sz="1400" b="1" dirty="0">
                <a:solidFill>
                  <a:schemeClr val="accent1">
                    <a:lumMod val="60000"/>
                    <a:lumOff val="40000"/>
                  </a:schemeClr>
                </a:solidFill>
              </a:rPr>
              <a:t>obrigatória</a:t>
            </a:r>
            <a:r>
              <a:rPr lang="pt-PT" sz="1400" b="1" dirty="0"/>
              <a:t> </a:t>
            </a:r>
            <a:r>
              <a:rPr lang="pt-PT" sz="1400" dirty="0"/>
              <a:t>num dos objetivos, </a:t>
            </a:r>
            <a:r>
              <a:rPr lang="pt-PT" sz="1400" b="1" dirty="0"/>
              <a:t>quando resulte de diagnóstico efetuado no âmbito de avaliação do desempenho classificado como </a:t>
            </a:r>
            <a:r>
              <a:rPr lang="pt-PT" sz="1400" b="1" dirty="0">
                <a:solidFill>
                  <a:schemeClr val="accent1">
                    <a:lumMod val="60000"/>
                    <a:lumOff val="40000"/>
                  </a:schemeClr>
                </a:solidFill>
              </a:rPr>
              <a:t>Desempenho inadequado</a:t>
            </a:r>
            <a:r>
              <a:rPr lang="pt-PT" sz="1400" b="1" dirty="0"/>
              <a:t>; </a:t>
            </a:r>
            <a:r>
              <a:rPr lang="pt-PT" sz="1400" b="1" dirty="0">
                <a:solidFill>
                  <a:srgbClr val="0070C0"/>
                </a:solidFill>
              </a:rPr>
              <a:t>[alínea b) do n.º 3 do artigo 46.º]</a:t>
            </a:r>
            <a:endParaRPr lang="pt-PT" sz="1400" dirty="0"/>
          </a:p>
          <a:p>
            <a:pPr algn="just"/>
            <a:endParaRPr lang="pt-PT" sz="1400" b="1" dirty="0"/>
          </a:p>
          <a:p>
            <a:pPr algn="just"/>
            <a:r>
              <a:rPr lang="pt-PT" sz="1400" b="1" dirty="0">
                <a:solidFill>
                  <a:srgbClr val="00B050"/>
                </a:solidFill>
              </a:rPr>
              <a:t>Os objetivos de aperfeiçoamento e desenvolvimento do trabalhador podem ser de âmbito relacional, de atitudes </a:t>
            </a:r>
            <a:r>
              <a:rPr lang="pt-PT" sz="1400" b="1" dirty="0">
                <a:solidFill>
                  <a:srgbClr val="FF0000"/>
                </a:solidFill>
              </a:rPr>
              <a:t>ou</a:t>
            </a:r>
            <a:r>
              <a:rPr lang="pt-PT" sz="1400" b="1" dirty="0">
                <a:solidFill>
                  <a:srgbClr val="00B050"/>
                </a:solidFill>
              </a:rPr>
              <a:t> de aquisição de competências técnicas e de métodos de trabalho</a:t>
            </a:r>
            <a:r>
              <a:rPr lang="pt-PT" sz="1400" dirty="0"/>
              <a:t>. </a:t>
            </a:r>
            <a:r>
              <a:rPr lang="pt-PT" sz="1400" b="1" dirty="0">
                <a:solidFill>
                  <a:srgbClr val="0070C0"/>
                </a:solidFill>
              </a:rPr>
              <a:t>[alínea c) do n.º 3 do artigo 46.º]</a:t>
            </a:r>
            <a:endParaRPr lang="pt-PT" sz="1400" dirty="0"/>
          </a:p>
          <a:p>
            <a:pPr algn="just"/>
            <a:endParaRPr lang="pt-PT" sz="1400" b="1" dirty="0">
              <a:solidFill>
                <a:srgbClr val="00B050"/>
              </a:solidFill>
            </a:endParaRPr>
          </a:p>
          <a:p>
            <a:pPr algn="just"/>
            <a:r>
              <a:rPr lang="pt-PT" sz="1400" b="1" dirty="0">
                <a:solidFill>
                  <a:srgbClr val="00B050"/>
                </a:solidFill>
              </a:rPr>
              <a:t>A atribuição da menção qualitativa de Desempenho inadequado deve ser acompanhada de caracterização que especifique os respetivos fundamentos, </a:t>
            </a:r>
            <a:r>
              <a:rPr lang="pt-PT" sz="1400" b="1" dirty="0">
                <a:solidFill>
                  <a:srgbClr val="FF9900"/>
                </a:solidFill>
              </a:rPr>
              <a:t>por parâmetro</a:t>
            </a:r>
            <a:r>
              <a:rPr lang="pt-PT" sz="1400" b="1" dirty="0">
                <a:solidFill>
                  <a:srgbClr val="00B050"/>
                </a:solidFill>
              </a:rPr>
              <a:t>, de modo a possibilitar decisões no sentido de</a:t>
            </a:r>
            <a:r>
              <a:rPr lang="pt-PT" sz="1400" dirty="0"/>
              <a:t>:</a:t>
            </a:r>
          </a:p>
          <a:p>
            <a:pPr algn="just"/>
            <a:endParaRPr lang="pt-PT" sz="1400" dirty="0"/>
          </a:p>
          <a:p>
            <a:pPr marL="742950" lvl="1" indent="-285750" algn="just">
              <a:buFont typeface="Wingdings" panose="05000000000000000000" pitchFamily="2" charset="2"/>
              <a:buChar char="Ø"/>
            </a:pPr>
            <a:r>
              <a:rPr lang="pt-PT" sz="1400" dirty="0"/>
              <a:t>Analisar os fundamentos de insuficiência no desempenho </a:t>
            </a:r>
            <a:r>
              <a:rPr lang="pt-PT" sz="1400" b="1" dirty="0">
                <a:solidFill>
                  <a:srgbClr val="00B050"/>
                </a:solidFill>
              </a:rPr>
              <a:t>e identificar as necessidades de formação</a:t>
            </a:r>
            <a:r>
              <a:rPr lang="pt-PT" sz="1400" dirty="0"/>
              <a:t> e o plano de desenvolvimento profissional adequados à melhoria do desempenho do trabalhador; </a:t>
            </a:r>
            <a:r>
              <a:rPr lang="pt-PT" sz="1400" b="1" dirty="0">
                <a:solidFill>
                  <a:srgbClr val="0070C0"/>
                </a:solidFill>
              </a:rPr>
              <a:t>[alínea a) do n.º 1 do artigo 53.º]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b) Fundamentar decisões de melhor aproveitamento das capacidades do trabalhador.</a:t>
            </a:r>
            <a:r>
              <a:rPr lang="pt-PT" sz="1400" b="1" dirty="0">
                <a:solidFill>
                  <a:srgbClr val="0070C0"/>
                </a:solidFill>
              </a:rPr>
              <a:t> [alínea b) do n.º 1 do artigo 53.º]</a:t>
            </a:r>
            <a:endParaRPr lang="pt-PT" sz="1400" dirty="0"/>
          </a:p>
        </p:txBody>
      </p:sp>
    </p:spTree>
    <p:extLst>
      <p:ext uri="{BB962C8B-B14F-4D97-AF65-F5344CB8AC3E}">
        <p14:creationId xmlns:p14="http://schemas.microsoft.com/office/powerpoint/2010/main" val="2131207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873E-CBA0-2AC9-8B1A-5988F39190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829BAE-5CC8-6C68-AEFA-586F20171D2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DD65674-5548-6950-FD12-D50F45310C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B8F8CDF-9FB6-E239-76D1-8B6242F823BE}"/>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 (</a:t>
            </a:r>
            <a:r>
              <a:rPr lang="pt-PT" sz="1600" b="1" u="sng" dirty="0" err="1">
                <a:solidFill>
                  <a:srgbClr val="00B050"/>
                </a:solidFill>
              </a:rPr>
              <a:t>cont</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As necessidades de formação identificadas devem traduzir-se em ações a incluir no plano de desenvolvimento profissional, no ano subsequente imediato. </a:t>
            </a:r>
            <a:r>
              <a:rPr lang="pt-PT" sz="1400" b="1" dirty="0">
                <a:solidFill>
                  <a:srgbClr val="0070C0"/>
                </a:solidFill>
              </a:rPr>
              <a:t>(n.º 2 do artigo 53.º)</a:t>
            </a:r>
            <a:endParaRPr lang="pt-PT" sz="1400" dirty="0"/>
          </a:p>
          <a:p>
            <a:pPr algn="just"/>
            <a:endParaRPr lang="pt-PT" sz="1400" dirty="0"/>
          </a:p>
          <a:p>
            <a:pPr algn="just"/>
            <a:r>
              <a:rPr lang="pt-PT" sz="1400" b="1" dirty="0">
                <a:solidFill>
                  <a:srgbClr val="00B050"/>
                </a:solidFill>
              </a:rPr>
              <a:t>Observação: </a:t>
            </a:r>
            <a:r>
              <a:rPr lang="pt-PT" sz="1400" dirty="0"/>
              <a:t>Se forem identificadas necessidades de aperfeiçoamento e desenvolvimento do trabalhador de âmbito relacional e de atitudes, para prossecução dos objetivos deste e/ou do serviço/organismo, a opção pode passar pela correlação com as competências comportamentais e neste caso o plano de formação pode passar por ações de formação especificas fornecidas pelas entidades já referidas anteriormente no capitulo das competências. Se estiverem em causa necessidades aperfeiçoamento e desenvolvimento do trabalhador relativas à aquisição de competências técnicas e métodos de trabalho, então ter-se-á de recorrer a outras entidades para formação.</a:t>
            </a:r>
          </a:p>
          <a:p>
            <a:pPr algn="just"/>
            <a:endParaRPr lang="pt-PT" sz="1400" dirty="0"/>
          </a:p>
          <a:p>
            <a:pPr algn="just"/>
            <a:r>
              <a:rPr lang="pt-PT" sz="1400" u="sng" dirty="0"/>
              <a:t>A menção de inadequado, pode advir do facto de o trabalhador não atingir os objetivos e/ou não possuir competências técnicas e funcionais ou </a:t>
            </a:r>
            <a:r>
              <a:rPr lang="pt-PT" sz="1400" b="1" u="sng" dirty="0">
                <a:solidFill>
                  <a:srgbClr val="C00000"/>
                </a:solidFill>
              </a:rPr>
              <a:t>não demonstrar competências comportamentais adequados </a:t>
            </a:r>
            <a:r>
              <a:rPr lang="pt-PT" sz="1400" u="sng" dirty="0"/>
              <a:t>. Caso estejam em causa estas últimas, dever-se-á ter em consideração na escolha das competências em sede de SIADAPRA3, ainda que o plano de formação não passe forçosamente pela aquisição, somente, deste tipo de competências.</a:t>
            </a:r>
            <a:endParaRPr lang="pt-PT" sz="1400" dirty="0"/>
          </a:p>
          <a:p>
            <a:pPr algn="just"/>
            <a:endParaRPr lang="pt-PT" sz="1400" dirty="0"/>
          </a:p>
          <a:p>
            <a:pPr algn="just"/>
            <a:r>
              <a:rPr lang="pt-PT" sz="1400" b="1" dirty="0">
                <a:solidFill>
                  <a:srgbClr val="00B050"/>
                </a:solidFill>
              </a:rPr>
              <a:t>Atenção:</a:t>
            </a:r>
          </a:p>
          <a:p>
            <a:pPr algn="just"/>
            <a:r>
              <a:rPr lang="pt-PT" sz="1400" b="1" dirty="0">
                <a:solidFill>
                  <a:srgbClr val="C00000"/>
                </a:solidFill>
              </a:rPr>
              <a:t>A aquisição de competências técnicas e de métodos de trabalho pode ter implicação direta na prossecução de resultados, mas não o terá necessariamente nos comportamentos.</a:t>
            </a:r>
          </a:p>
        </p:txBody>
      </p:sp>
    </p:spTree>
    <p:extLst>
      <p:ext uri="{BB962C8B-B14F-4D97-AF65-F5344CB8AC3E}">
        <p14:creationId xmlns:p14="http://schemas.microsoft.com/office/powerpoint/2010/main" val="2782889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4792-46E8-2572-80C5-4DE6A6EAF7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2204F9-3AE5-221B-489A-DAEFFDB246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DA1724-2D44-3E95-FD57-1FE9CE29403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84FA029E-7FC8-9EB4-9B28-BC5B60CE9EE2}"/>
              </a:ext>
            </a:extLst>
          </p:cNvPr>
          <p:cNvSpPr/>
          <p:nvPr/>
        </p:nvSpPr>
        <p:spPr>
          <a:xfrm>
            <a:off x="1737361" y="1263470"/>
            <a:ext cx="9767252" cy="3416320"/>
          </a:xfrm>
          <a:prstGeom prst="rect">
            <a:avLst/>
          </a:prstGeom>
          <a:ln>
            <a:noFill/>
          </a:ln>
        </p:spPr>
        <p:txBody>
          <a:bodyPr wrap="square">
            <a:spAutoFit/>
          </a:bodyPr>
          <a:lstStyle/>
          <a:p>
            <a:pPr algn="ctr"/>
            <a:r>
              <a:rPr lang="pt-PT" sz="1600" b="1" u="sng" dirty="0">
                <a:solidFill>
                  <a:srgbClr val="00B050"/>
                </a:solidFill>
              </a:rPr>
              <a:t>Quem marca a reunião de contratualização de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reunião de contratualização </a:t>
            </a:r>
            <a:r>
              <a:rPr lang="pt-PT" sz="1400" b="1" dirty="0">
                <a:solidFill>
                  <a:srgbClr val="00B050"/>
                </a:solidFill>
              </a:rPr>
              <a:t>é marcada pelo avaliador ou requerida pelo avaliado</a:t>
            </a:r>
            <a:r>
              <a:rPr lang="pt-PT" sz="1400" dirty="0"/>
              <a:t>. </a:t>
            </a:r>
            <a:r>
              <a:rPr lang="pt-PT" sz="1400" b="1" dirty="0">
                <a:solidFill>
                  <a:srgbClr val="0070C0"/>
                </a:solidFill>
              </a:rPr>
              <a:t>(n.º 4 do artigo 65.º)</a:t>
            </a:r>
            <a:endParaRPr lang="pt-PT" sz="1400" dirty="0"/>
          </a:p>
          <a:p>
            <a:pPr algn="just"/>
            <a:endParaRPr lang="pt-PT" sz="1400" dirty="0"/>
          </a:p>
          <a:p>
            <a:pPr algn="just"/>
            <a:r>
              <a:rPr lang="pt-PT" sz="1400" dirty="0"/>
              <a:t>No caso de o requerimento acima referido não obter resposta nos prazos legais, traduzida em marcação de reunião, pode o </a:t>
            </a:r>
            <a:r>
              <a:rPr lang="pt-PT" sz="1400" b="1" dirty="0">
                <a:solidFill>
                  <a:srgbClr val="00B050"/>
                </a:solidFill>
              </a:rPr>
              <a:t>avaliado requerer ao dirigente máximo </a:t>
            </a:r>
            <a:r>
              <a:rPr lang="pt-PT" sz="1400" dirty="0"/>
              <a:t>a referida marcação.</a:t>
            </a:r>
            <a:r>
              <a:rPr lang="pt-PT" sz="1400" b="1" dirty="0">
                <a:solidFill>
                  <a:srgbClr val="0070C0"/>
                </a:solidFill>
              </a:rPr>
              <a:t> (n.º 5 do artigo 65.º)</a:t>
            </a:r>
            <a:endParaRPr lang="pt-PT" sz="1400" dirty="0"/>
          </a:p>
          <a:p>
            <a:pPr algn="just"/>
            <a:endParaRPr lang="pt-PT" sz="1400" dirty="0"/>
          </a:p>
          <a:p>
            <a:pPr algn="just"/>
            <a:r>
              <a:rPr lang="pt-PT" sz="1400" dirty="0"/>
              <a:t>No caso de não ser marcada reunião após requerimento para o dirigente máximo, </a:t>
            </a:r>
            <a:r>
              <a:rPr lang="pt-PT" sz="1400" b="1" dirty="0">
                <a:solidFill>
                  <a:srgbClr val="00B050"/>
                </a:solidFill>
              </a:rPr>
              <a:t>o avaliado pode requerer ao membro do Governo Regional </a:t>
            </a:r>
            <a:r>
              <a:rPr lang="pt-PT" sz="1400" dirty="0"/>
              <a:t>competente que estabeleça as orientações necessárias ao atempado cumprimento do disposto no presente diploma.</a:t>
            </a:r>
            <a:r>
              <a:rPr lang="pt-PT" sz="1400" b="1" dirty="0">
                <a:solidFill>
                  <a:srgbClr val="0070C0"/>
                </a:solidFill>
              </a:rPr>
              <a:t> (n.º 6 do artigo 65.º)</a:t>
            </a:r>
            <a:endParaRPr lang="pt-PT" sz="1400" dirty="0"/>
          </a:p>
          <a:p>
            <a:pPr algn="just"/>
            <a:endParaRPr lang="pt-PT" sz="1400" dirty="0"/>
          </a:p>
          <a:p>
            <a:pPr algn="just"/>
            <a:r>
              <a:rPr lang="pt-PT" sz="1400" b="1" dirty="0">
                <a:solidFill>
                  <a:srgbClr val="C00000"/>
                </a:solidFill>
              </a:rPr>
              <a:t>As situações de incumprimento são consideradas para efeitos de avaliação dos dirigentes envolvidos</a:t>
            </a:r>
            <a:r>
              <a:rPr lang="pt-PT" sz="1400" dirty="0"/>
              <a:t>. </a:t>
            </a:r>
            <a:r>
              <a:rPr lang="pt-PT" sz="1400" b="1" dirty="0">
                <a:solidFill>
                  <a:srgbClr val="0070C0"/>
                </a:solidFill>
              </a:rPr>
              <a:t>(n.º 7 do artigo 65.º)</a:t>
            </a:r>
            <a:endParaRPr lang="pt-PT" sz="1400" dirty="0"/>
          </a:p>
        </p:txBody>
      </p:sp>
    </p:spTree>
    <p:extLst>
      <p:ext uri="{BB962C8B-B14F-4D97-AF65-F5344CB8AC3E}">
        <p14:creationId xmlns:p14="http://schemas.microsoft.com/office/powerpoint/2010/main" val="200246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709E9-080D-48CF-B4BA-EB0E36CAFE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788A9C-BF41-8943-1670-E03B4AACFA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607B542-F3D3-8CD0-97B1-DFDD52F04EF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7C7A44D4-A139-5582-4407-4F972BE7FAEE}"/>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A reunião de contratualização é, obrigatoriamente, uma reunião individual?</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Sim. Mas……. </a:t>
            </a:r>
          </a:p>
          <a:p>
            <a:pPr algn="just"/>
            <a:endParaRPr lang="pt-PT" sz="1400" b="1" dirty="0">
              <a:solidFill>
                <a:srgbClr val="00B050"/>
              </a:solidFill>
            </a:endParaRPr>
          </a:p>
          <a:p>
            <a:pPr algn="just"/>
            <a:r>
              <a:rPr lang="pt-PT" sz="1400" dirty="0"/>
              <a:t>A </a:t>
            </a:r>
            <a:r>
              <a:rPr lang="pt-PT" sz="1400" b="1" dirty="0">
                <a:solidFill>
                  <a:srgbClr val="00B050"/>
                </a:solidFill>
              </a:rPr>
              <a:t>reunião de negociação </a:t>
            </a:r>
            <a:r>
              <a:rPr lang="pt-PT" sz="1400" dirty="0"/>
              <a:t>(…) </a:t>
            </a:r>
            <a:r>
              <a:rPr lang="pt-PT" sz="1400" b="1" dirty="0">
                <a:solidFill>
                  <a:srgbClr val="00B050"/>
                </a:solidFill>
              </a:rPr>
              <a:t>pode ser </a:t>
            </a:r>
            <a:r>
              <a:rPr lang="pt-PT" sz="1400" b="1" dirty="0"/>
              <a:t>precedida de </a:t>
            </a:r>
            <a:r>
              <a:rPr lang="pt-PT" sz="1400" b="1" dirty="0">
                <a:solidFill>
                  <a:schemeClr val="accent1">
                    <a:lumMod val="60000"/>
                    <a:lumOff val="40000"/>
                  </a:schemeClr>
                </a:solidFill>
              </a:rPr>
              <a:t>reunião de análise do dirigente com todos os avaliados </a:t>
            </a:r>
            <a:r>
              <a:rPr lang="pt-PT" sz="1400" b="1" dirty="0"/>
              <a:t>que integrem a respetiva unidade orgânica </a:t>
            </a:r>
            <a:r>
              <a:rPr lang="pt-PT" sz="1400" b="1" dirty="0">
                <a:solidFill>
                  <a:schemeClr val="accent1">
                    <a:lumMod val="60000"/>
                    <a:lumOff val="40000"/>
                  </a:schemeClr>
                </a:solidFill>
              </a:rPr>
              <a:t>ou equipa</a:t>
            </a:r>
            <a:r>
              <a:rPr lang="pt-PT" sz="1400" dirty="0"/>
              <a:t>, </a:t>
            </a:r>
            <a:r>
              <a:rPr lang="pt-PT" sz="1400" b="1" dirty="0">
                <a:solidFill>
                  <a:srgbClr val="00B050"/>
                </a:solidFill>
              </a:rPr>
              <a:t>designadamente quando existirem objetivos partilhados</a:t>
            </a:r>
            <a:r>
              <a:rPr lang="pt-PT" sz="1400" dirty="0"/>
              <a:t>. </a:t>
            </a:r>
            <a:r>
              <a:rPr lang="pt-PT" sz="1400" b="1" dirty="0">
                <a:solidFill>
                  <a:srgbClr val="0070C0"/>
                </a:solidFill>
              </a:rPr>
              <a:t>(n.º 2 do artigo 45.º-A)</a:t>
            </a:r>
            <a:endParaRPr lang="pt-PT" sz="1400" dirty="0"/>
          </a:p>
          <a:p>
            <a:endParaRPr lang="pt-PT" sz="1400" dirty="0"/>
          </a:p>
          <a:p>
            <a:endParaRPr lang="pt-PT" sz="1400" dirty="0"/>
          </a:p>
          <a:p>
            <a:r>
              <a:rPr lang="pt-PT" sz="1400" b="1" dirty="0">
                <a:solidFill>
                  <a:srgbClr val="00B050"/>
                </a:solidFill>
              </a:rPr>
              <a:t>Observações:</a:t>
            </a:r>
          </a:p>
          <a:p>
            <a:pPr marL="342900" indent="-342900" algn="just">
              <a:buAutoNum type="arabicPeriod"/>
            </a:pPr>
            <a:r>
              <a:rPr lang="pt-PT" sz="1400" dirty="0"/>
              <a:t>Dadas as características das unidades orgânicas dos organismos e serviços da APR, em particular a sua dimensão, poder-se-á equacionar quase sempre a existência de objetivos partilhados.</a:t>
            </a:r>
          </a:p>
          <a:p>
            <a:pPr marL="342900" indent="-342900" algn="just">
              <a:buAutoNum type="arabicPeriod"/>
            </a:pPr>
            <a:r>
              <a:rPr lang="pt-PT" sz="1400" dirty="0"/>
              <a:t>Caso este aspeto seja bem trabalhado a montante, podem os objetivos ficar desde logo contratualizados/negociados com os trabalhadores, restando apenas a mera formalidade de preenchimento e assinatura da ficha de avaliação.</a:t>
            </a:r>
          </a:p>
        </p:txBody>
      </p:sp>
    </p:spTree>
    <p:extLst>
      <p:ext uri="{BB962C8B-B14F-4D97-AF65-F5344CB8AC3E}">
        <p14:creationId xmlns:p14="http://schemas.microsoft.com/office/powerpoint/2010/main" val="2396532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B89C4-5B9A-8CAD-6BE4-202FB4BCB3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DFE920-829F-549A-6049-81B1B403A55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29BD16F-A0D4-8C1D-3935-19EC7DD9C22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1EB629D5-2B3C-DFEC-A743-98D1A00EE291}"/>
              </a:ext>
            </a:extLst>
          </p:cNvPr>
          <p:cNvSpPr/>
          <p:nvPr/>
        </p:nvSpPr>
        <p:spPr>
          <a:xfrm>
            <a:off x="1737361" y="1263470"/>
            <a:ext cx="9767252" cy="3200876"/>
          </a:xfrm>
          <a:prstGeom prst="rect">
            <a:avLst/>
          </a:prstGeom>
          <a:ln>
            <a:noFill/>
          </a:ln>
        </p:spPr>
        <p:txBody>
          <a:bodyPr wrap="square">
            <a:spAutoFit/>
          </a:bodyPr>
          <a:lstStyle/>
          <a:p>
            <a:pPr algn="ctr"/>
            <a:r>
              <a:rPr lang="pt-PT" sz="1600" b="1" u="sng" dirty="0">
                <a:solidFill>
                  <a:srgbClr val="00B050"/>
                </a:solidFill>
              </a:rPr>
              <a:t>Quem preenche a ficha de avaliação?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Em regra (recomenda-se), quem preenche a ficha de avaliação é o avaliador, já que é este que terá os elementos e conhecimentos necessários para que as fichas de avaliação dos vários trabalhadores sejam redigidas uniformemente e em coerência com todos os aspetos relevantes (coerência entre objetivos, indicadores, formulas, metas, critérios de superação, instrumentos de verificação, etc.) necessários a uma boa avaliação.</a:t>
            </a:r>
          </a:p>
          <a:p>
            <a:pPr algn="just"/>
            <a:endParaRPr lang="pt-PT" sz="1400" dirty="0"/>
          </a:p>
          <a:p>
            <a:pPr algn="just"/>
            <a:r>
              <a:rPr lang="pt-PT" sz="1400" dirty="0"/>
              <a:t>Mas também podem ser os avaliados a preencher as fichas caso dominem as regras de preenchimento e/ou, nos consecutivos ciclos de avaliação sejam mantidos/reproduzidos os aspetos relevantes identificados anteriormente.</a:t>
            </a:r>
          </a:p>
          <a:p>
            <a:pPr algn="just"/>
            <a:endParaRPr lang="pt-PT" sz="1400" dirty="0"/>
          </a:p>
        </p:txBody>
      </p:sp>
    </p:spTree>
    <p:extLst>
      <p:ext uri="{BB962C8B-B14F-4D97-AF65-F5344CB8AC3E}">
        <p14:creationId xmlns:p14="http://schemas.microsoft.com/office/powerpoint/2010/main" val="2795222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781B-ABDE-24C5-FAE6-7851C43FA8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598631-123B-C47F-F469-821D7AA935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91F6A3C-8097-6CC0-DB9B-B6E26CD59C7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1CD8E678-F81D-6150-74E7-A11D07E9B1E2}"/>
              </a:ext>
            </a:extLst>
          </p:cNvPr>
          <p:cNvSpPr/>
          <p:nvPr/>
        </p:nvSpPr>
        <p:spPr>
          <a:xfrm>
            <a:off x="1737361" y="3280390"/>
            <a:ext cx="9767252" cy="461665"/>
          </a:xfrm>
          <a:prstGeom prst="rect">
            <a:avLst/>
          </a:prstGeom>
        </p:spPr>
        <p:txBody>
          <a:bodyPr wrap="square">
            <a:spAutoFit/>
          </a:bodyPr>
          <a:lstStyle/>
          <a:p>
            <a:pPr algn="ctr"/>
            <a:r>
              <a:rPr lang="pt-PT" sz="2400" b="1" dirty="0">
                <a:solidFill>
                  <a:schemeClr val="accent1">
                    <a:lumMod val="60000"/>
                    <a:lumOff val="40000"/>
                  </a:schemeClr>
                </a:solidFill>
              </a:rPr>
              <a:t>Pontuação e Classificação</a:t>
            </a:r>
            <a:r>
              <a:rPr lang="pt-PT" sz="2400" b="1" dirty="0"/>
              <a:t> dos </a:t>
            </a:r>
            <a:r>
              <a:rPr lang="pt-PT" sz="2400" b="1" dirty="0">
                <a:solidFill>
                  <a:srgbClr val="00B050"/>
                </a:solidFill>
              </a:rPr>
              <a:t>Objetivos/Resultados</a:t>
            </a:r>
          </a:p>
        </p:txBody>
      </p:sp>
    </p:spTree>
    <p:extLst>
      <p:ext uri="{BB962C8B-B14F-4D97-AF65-F5344CB8AC3E}">
        <p14:creationId xmlns:p14="http://schemas.microsoft.com/office/powerpoint/2010/main" val="3411630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6F08-81F9-5F69-7CEC-8FBE93B0F4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0AB22D-5C6F-4C19-548B-FFA13FA0F2A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331E9B7-6C9C-E607-3F67-E077EB879D6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62E7713-DF2A-DC7C-426D-58261DCD3E16}"/>
              </a:ext>
            </a:extLst>
          </p:cNvPr>
          <p:cNvSpPr/>
          <p:nvPr/>
        </p:nvSpPr>
        <p:spPr>
          <a:xfrm>
            <a:off x="1801528" y="3252693"/>
            <a:ext cx="9767252" cy="830997"/>
          </a:xfrm>
          <a:prstGeom prst="rect">
            <a:avLst/>
          </a:prstGeom>
          <a:ln>
            <a:noFill/>
          </a:ln>
        </p:spPr>
        <p:txBody>
          <a:bodyPr wrap="square">
            <a:spAutoFit/>
          </a:bodyPr>
          <a:lstStyle/>
          <a:p>
            <a:pPr algn="just"/>
            <a:r>
              <a:rPr lang="pt-PT" sz="1600" b="1" dirty="0">
                <a:solidFill>
                  <a:srgbClr val="00B050"/>
                </a:solidFill>
              </a:rPr>
              <a:t>A avaliação/pontuação/classificação do parâmetro «Resultados» decorre da verificação do grau de cumprimento dos objetivos. </a:t>
            </a:r>
            <a:r>
              <a:rPr lang="pt-PT" sz="1600" b="1" dirty="0">
                <a:solidFill>
                  <a:srgbClr val="0070C0"/>
                </a:solidFill>
              </a:rPr>
              <a:t>(n.º 1 do artigo 46.º)</a:t>
            </a:r>
          </a:p>
          <a:p>
            <a:pPr algn="just"/>
            <a:endParaRPr lang="pt-PT" sz="1600" dirty="0"/>
          </a:p>
        </p:txBody>
      </p:sp>
    </p:spTree>
    <p:extLst>
      <p:ext uri="{BB962C8B-B14F-4D97-AF65-F5344CB8AC3E}">
        <p14:creationId xmlns:p14="http://schemas.microsoft.com/office/powerpoint/2010/main" val="2059354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3D3D-236D-40D7-6477-B1428FA58F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06D635-C4C5-611E-7359-1FC68ECDCB7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C2AD403-77A3-ACC0-D908-A9AA41915EA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86531E2-C79E-C010-DED9-ECE56A060B6B}"/>
              </a:ext>
            </a:extLst>
          </p:cNvPr>
          <p:cNvSpPr/>
          <p:nvPr/>
        </p:nvSpPr>
        <p:spPr>
          <a:xfrm>
            <a:off x="1737361" y="1263470"/>
            <a:ext cx="9767252" cy="5909310"/>
          </a:xfrm>
          <a:prstGeom prst="rect">
            <a:avLst/>
          </a:prstGeom>
          <a:ln>
            <a:noFill/>
          </a:ln>
        </p:spPr>
        <p:txBody>
          <a:bodyPr wrap="square">
            <a:spAutoFit/>
          </a:bodyPr>
          <a:lstStyle/>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em cada objetivo</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Tendo presente a medição do grau de cumprimento de cada objetivo, de acordo com os respetivos indicadores previamente estabelecidos, </a:t>
            </a:r>
            <a:r>
              <a:rPr lang="pt-PT" sz="1400" b="1" dirty="0">
                <a:solidFill>
                  <a:srgbClr val="FF6600"/>
                </a:solidFill>
              </a:rPr>
              <a:t>a avaliação dos resultados obtidos em cada objetivo </a:t>
            </a:r>
            <a:r>
              <a:rPr lang="pt-PT" sz="1400" dirty="0"/>
              <a:t>é expressa em três níveis:</a:t>
            </a:r>
          </a:p>
          <a:p>
            <a:pPr algn="just"/>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superado</a:t>
            </a:r>
            <a:r>
              <a:rPr lang="pt-PT" sz="1400" b="1" dirty="0">
                <a:solidFill>
                  <a:srgbClr val="00B050"/>
                </a:solidFill>
              </a:rPr>
              <a:t>», a que corresponde uma </a:t>
            </a:r>
            <a:r>
              <a:rPr lang="pt-PT" sz="1400" b="1" dirty="0">
                <a:solidFill>
                  <a:srgbClr val="FF6600"/>
                </a:solidFill>
              </a:rPr>
              <a:t>pontuação de 5</a:t>
            </a:r>
            <a:r>
              <a:rPr lang="pt-PT" sz="1400" b="1" dirty="0">
                <a:solidFill>
                  <a:srgbClr val="00B050"/>
                </a:solidFill>
              </a:rPr>
              <a:t>; </a:t>
            </a:r>
            <a:r>
              <a:rPr lang="pt-PT" sz="1400" b="1" dirty="0">
                <a:solidFill>
                  <a:srgbClr val="0070C0"/>
                </a:solidFill>
              </a:rPr>
              <a:t>[alínea a) do n.º 1 do artigo 47.º]</a:t>
            </a:r>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atingido</a:t>
            </a:r>
            <a:r>
              <a:rPr lang="pt-PT" sz="1400" b="1" dirty="0">
                <a:solidFill>
                  <a:srgbClr val="00B050"/>
                </a:solidFill>
              </a:rPr>
              <a:t>», a que corresponde uma </a:t>
            </a:r>
            <a:r>
              <a:rPr lang="pt-PT" sz="1400" b="1" dirty="0">
                <a:solidFill>
                  <a:srgbClr val="FF6600"/>
                </a:solidFill>
              </a:rPr>
              <a:t>pontuação de 3</a:t>
            </a:r>
            <a:r>
              <a:rPr lang="pt-PT" sz="1400" b="1" dirty="0">
                <a:solidFill>
                  <a:srgbClr val="00B050"/>
                </a:solidFill>
              </a:rPr>
              <a:t>; </a:t>
            </a:r>
            <a:r>
              <a:rPr lang="pt-PT" sz="1400" b="1" dirty="0">
                <a:solidFill>
                  <a:srgbClr val="0070C0"/>
                </a:solidFill>
              </a:rPr>
              <a:t>[alínea b) do n.º 1 do artigo 47.º]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não atingido</a:t>
            </a:r>
            <a:r>
              <a:rPr lang="pt-PT" sz="1400" b="1" dirty="0">
                <a:solidFill>
                  <a:srgbClr val="00B050"/>
                </a:solidFill>
              </a:rPr>
              <a:t>», a que corresponde </a:t>
            </a:r>
            <a:r>
              <a:rPr lang="pt-PT" sz="1400" b="1" dirty="0">
                <a:solidFill>
                  <a:srgbClr val="FF6600"/>
                </a:solidFill>
              </a:rPr>
              <a:t>uma pontuação de 1</a:t>
            </a:r>
            <a:r>
              <a:rPr lang="pt-PT" sz="1400" b="1" dirty="0">
                <a:solidFill>
                  <a:srgbClr val="00B050"/>
                </a:solidFill>
              </a:rPr>
              <a:t>. </a:t>
            </a:r>
            <a:r>
              <a:rPr lang="pt-PT" sz="1400" b="1" dirty="0">
                <a:solidFill>
                  <a:srgbClr val="0070C0"/>
                </a:solidFill>
              </a:rPr>
              <a:t>[alínea c) do n.º 1 do artigo 47.º]</a:t>
            </a:r>
            <a:endParaRPr lang="pt-PT" sz="1400" dirty="0"/>
          </a:p>
          <a:p>
            <a:pPr algn="just"/>
            <a:endParaRPr lang="pt-PT" sz="1400" dirty="0"/>
          </a:p>
          <a:p>
            <a:pPr algn="ctr"/>
            <a:r>
              <a:rPr lang="pt-PT" sz="1600" b="1" u="sng" dirty="0">
                <a:solidFill>
                  <a:srgbClr val="00B050"/>
                </a:solidFill>
              </a:rPr>
              <a:t>E</a:t>
            </a:r>
          </a:p>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do conjunto dos objetivos</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r>
              <a:rPr lang="pt-PT" sz="1400" dirty="0"/>
              <a:t>A </a:t>
            </a:r>
            <a:r>
              <a:rPr lang="pt-PT" sz="1400" b="1" dirty="0">
                <a:solidFill>
                  <a:srgbClr val="00B050"/>
                </a:solidFill>
              </a:rPr>
              <a:t>pontuação final </a:t>
            </a:r>
            <a:r>
              <a:rPr lang="pt-PT" sz="1400" dirty="0"/>
              <a:t>a atribuir ao </a:t>
            </a:r>
            <a:r>
              <a:rPr lang="pt-PT" sz="1400" b="1" dirty="0">
                <a:solidFill>
                  <a:srgbClr val="00B050"/>
                </a:solidFill>
              </a:rPr>
              <a:t>parâmetro «Resultados » </a:t>
            </a:r>
            <a:r>
              <a:rPr lang="pt-PT" sz="1400" b="1" dirty="0"/>
              <a:t>é a </a:t>
            </a:r>
            <a:r>
              <a:rPr lang="pt-PT" sz="1400" b="1" dirty="0">
                <a:solidFill>
                  <a:schemeClr val="accent1">
                    <a:lumMod val="60000"/>
                    <a:lumOff val="40000"/>
                  </a:schemeClr>
                </a:solidFill>
              </a:rPr>
              <a:t>média aritmética </a:t>
            </a:r>
            <a:r>
              <a:rPr lang="pt-PT" sz="1400" b="1" dirty="0"/>
              <a:t>das pontuações atribuídas aos resultados obtidos em todos os objetivos</a:t>
            </a:r>
            <a:r>
              <a:rPr lang="pt-PT" sz="1400" dirty="0"/>
              <a:t>.</a:t>
            </a:r>
            <a:r>
              <a:rPr lang="pt-PT" sz="1400" b="1" dirty="0">
                <a:solidFill>
                  <a:srgbClr val="0070C0"/>
                </a:solidFill>
              </a:rPr>
              <a:t> (n.º 2 do artigo 47.º)</a:t>
            </a:r>
          </a:p>
          <a:p>
            <a:endParaRPr lang="pt-PT" sz="1400" b="1" dirty="0">
              <a:solidFill>
                <a:srgbClr val="FF6600"/>
              </a:solidFill>
            </a:endParaRPr>
          </a:p>
          <a:p>
            <a:r>
              <a:rPr lang="pt-PT" sz="1400" b="1" dirty="0">
                <a:solidFill>
                  <a:srgbClr val="FF6600"/>
                </a:solidFill>
              </a:rPr>
              <a:t>A pontuação final do parâmetro objetivos/resultados é expressa até às centésimas e, quando possível, milésimas.</a:t>
            </a:r>
            <a:r>
              <a:rPr lang="pt-PT" sz="1400" b="1" dirty="0">
                <a:solidFill>
                  <a:srgbClr val="0070C0"/>
                </a:solidFill>
              </a:rPr>
              <a:t> (n.º 7 do artigo 50.º)</a:t>
            </a:r>
          </a:p>
          <a:p>
            <a:endParaRPr lang="pt-PT" sz="1400" dirty="0"/>
          </a:p>
          <a:p>
            <a:pPr algn="just"/>
            <a:endParaRPr lang="pt-PT" sz="1400" dirty="0"/>
          </a:p>
        </p:txBody>
      </p:sp>
    </p:spTree>
    <p:extLst>
      <p:ext uri="{BB962C8B-B14F-4D97-AF65-F5344CB8AC3E}">
        <p14:creationId xmlns:p14="http://schemas.microsoft.com/office/powerpoint/2010/main" val="1482300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BE4B-DB36-1729-19F9-E26AD62BC2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85CE9E-6FAF-B028-F3BE-467C0AC8824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0D4107-B66B-0616-1021-68FBE4C994E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321EC5C-48CD-CB48-2EC1-86FB1DE44C17}"/>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Como se expressa a avaliação dos resultados atingidos (Pontuação) na impossibilidade de atingir alguns objetivos fixados por motivos alheios aos intervenientes?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Embora com desempenho efetivo, sempre que se verifique a </a:t>
            </a:r>
            <a:r>
              <a:rPr lang="pt-PT" sz="1400" b="1" dirty="0">
                <a:solidFill>
                  <a:srgbClr val="00B050"/>
                </a:solidFill>
              </a:rPr>
              <a:t>impossibilidade de prosseguir alguns objetivos previamente fixados</a:t>
            </a:r>
            <a:r>
              <a:rPr lang="pt-PT" sz="1400" dirty="0"/>
              <a:t>, devido a condicionantes estranhas ao controlo dos intervenientes, </a:t>
            </a:r>
            <a:r>
              <a:rPr lang="pt-PT" sz="1400" b="1" dirty="0">
                <a:solidFill>
                  <a:srgbClr val="00B050"/>
                </a:solidFill>
              </a:rPr>
              <a:t>e não tenha sido possível renegociar novos objetivos</a:t>
            </a:r>
            <a:r>
              <a:rPr lang="pt-PT" sz="1400" dirty="0"/>
              <a:t>, a </a:t>
            </a:r>
            <a:r>
              <a:rPr lang="pt-PT" sz="1400" b="1" dirty="0">
                <a:solidFill>
                  <a:srgbClr val="00B050"/>
                </a:solidFill>
              </a:rPr>
              <a:t>avaliação deve decorrer relativamente a outros objetivos que não tenham sido prejudicados por aquelas condicionantes</a:t>
            </a:r>
            <a:r>
              <a:rPr lang="pt-PT" sz="1400" dirty="0"/>
              <a:t>.</a:t>
            </a:r>
            <a:r>
              <a:rPr lang="pt-PT" sz="1400" b="1" dirty="0">
                <a:solidFill>
                  <a:srgbClr val="0070C0"/>
                </a:solidFill>
              </a:rPr>
              <a:t> (n.º 3 do artigo 47.º)</a:t>
            </a:r>
            <a:endParaRPr lang="pt-PT" sz="1400" dirty="0"/>
          </a:p>
          <a:p>
            <a:pPr algn="just"/>
            <a:endParaRPr lang="pt-PT" sz="1400" dirty="0"/>
          </a:p>
          <a:p>
            <a:pPr algn="just"/>
            <a:endParaRPr lang="pt-PT" sz="1400" dirty="0"/>
          </a:p>
          <a:p>
            <a:pPr algn="just"/>
            <a:r>
              <a:rPr lang="pt-PT" sz="1400" b="1" dirty="0">
                <a:solidFill>
                  <a:srgbClr val="00B050"/>
                </a:solidFill>
              </a:rPr>
              <a:t>Observação:</a:t>
            </a:r>
          </a:p>
          <a:p>
            <a:pPr algn="just"/>
            <a:r>
              <a:rPr lang="pt-PT" sz="1400" u="sng" dirty="0"/>
              <a:t>Não raras vezes acontece que os objetivos estejam a ser cumpridos ou superados até ao momento em que as condicionantes estranhas ao controlo dos intervenientes tenham lugar.</a:t>
            </a:r>
          </a:p>
          <a:p>
            <a:pPr algn="just"/>
            <a:r>
              <a:rPr lang="pt-PT" sz="1400" u="sng" dirty="0"/>
              <a:t>Nestas situações, para não prejudicar o trabalhador, será “regra” de boa gestão considerar os resultados obtidos até à data da ocorrência dessas condicionantes, desde que – e aqui recorremos, não ao determinado no SIADAPRA, mas ao seu espirito – as atividades prosseguidas pelo trabalhador se tenham mantido por tempo considerado razoável.</a:t>
            </a:r>
          </a:p>
          <a:p>
            <a:pPr algn="just"/>
            <a:endParaRPr lang="pt-PT" sz="1400" dirty="0"/>
          </a:p>
        </p:txBody>
      </p:sp>
    </p:spTree>
    <p:extLst>
      <p:ext uri="{BB962C8B-B14F-4D97-AF65-F5344CB8AC3E}">
        <p14:creationId xmlns:p14="http://schemas.microsoft.com/office/powerpoint/2010/main" val="4291735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9796-C6B3-1945-CCC3-4C8A9D66B6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9BD28F-A898-E900-BBD7-3D4EA1A395F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17852A69-6486-5FCD-9A44-A219C091030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F9772C7-8598-029C-B73D-ED73073DC9C2}"/>
              </a:ext>
            </a:extLst>
          </p:cNvPr>
          <p:cNvSpPr/>
          <p:nvPr/>
        </p:nvSpPr>
        <p:spPr>
          <a:xfrm>
            <a:off x="1737361" y="1263470"/>
            <a:ext cx="9767252" cy="5632311"/>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pontuação</a:t>
            </a:r>
            <a:r>
              <a:rPr lang="pt-PT" sz="1600" b="1" u="sng" dirty="0">
                <a:solidFill>
                  <a:srgbClr val="00B050"/>
                </a:solidFill>
              </a:rPr>
              <a:t> final (</a:t>
            </a:r>
            <a:r>
              <a:rPr lang="pt-PT" sz="1600" b="1" u="sng" dirty="0">
                <a:solidFill>
                  <a:srgbClr val="FF6600"/>
                </a:solidFill>
              </a:rPr>
              <a:t>competências + objetivos/resultados</a:t>
            </a:r>
            <a:r>
              <a:rPr lang="pt-PT" sz="1600" b="1" u="sng" dirty="0">
                <a:solidFill>
                  <a:srgbClr val="00B050"/>
                </a:solidFill>
              </a:rPr>
              <a:t>)?</a:t>
            </a:r>
          </a:p>
          <a:p>
            <a:pPr algn="ctr"/>
            <a:r>
              <a:rPr lang="pt-PT" sz="1600" b="1" u="sng" dirty="0">
                <a:solidFill>
                  <a:srgbClr val="00B050"/>
                </a:solidFill>
              </a:rPr>
              <a:t>Qual o valor percentual que podemos atribuir ao parâmetro competências?</a:t>
            </a:r>
          </a:p>
          <a:p>
            <a:pPr algn="ctr"/>
            <a:r>
              <a:rPr lang="pt-PT" sz="1600" b="1" u="sng" dirty="0">
                <a:solidFill>
                  <a:srgbClr val="00B050"/>
                </a:solidFill>
              </a:rPr>
              <a:t>Qual o valor percentual que podemos atribuir ao parâmetro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pontuação final é o resultado da média ponderada das pontuações obtidas nos dois parâmetros de avaliação.</a:t>
            </a:r>
            <a:r>
              <a:rPr lang="pt-PT" sz="1400" b="1" dirty="0">
                <a:solidFill>
                  <a:srgbClr val="0070C0"/>
                </a:solidFill>
              </a:rPr>
              <a:t> (n.º 1 do artigo 50.º)</a:t>
            </a:r>
            <a:endParaRPr lang="pt-PT" sz="1400" dirty="0"/>
          </a:p>
          <a:p>
            <a:pPr algn="just"/>
            <a:endParaRPr lang="pt-PT" sz="1400" dirty="0"/>
          </a:p>
          <a:p>
            <a:pPr algn="just"/>
            <a:r>
              <a:rPr lang="pt-PT" sz="1400" dirty="0"/>
              <a:t>Para </a:t>
            </a:r>
            <a:r>
              <a:rPr lang="pt-PT" sz="1400" b="1" dirty="0">
                <a:solidFill>
                  <a:srgbClr val="00B050"/>
                </a:solidFill>
              </a:rPr>
              <a:t>o parâmetro «Resultados» é atribuída uma </a:t>
            </a:r>
            <a:r>
              <a:rPr lang="pt-PT" sz="1400" b="1" dirty="0">
                <a:solidFill>
                  <a:srgbClr val="FF6600"/>
                </a:solidFill>
              </a:rPr>
              <a:t>ponderação mínima de 60%. </a:t>
            </a:r>
            <a:r>
              <a:rPr lang="pt-PT" sz="1400" b="1" dirty="0">
                <a:solidFill>
                  <a:srgbClr val="0070C0"/>
                </a:solidFill>
              </a:rPr>
              <a:t>(n.º 2 do artigo 50.º)</a:t>
            </a:r>
            <a:endParaRPr lang="pt-PT" sz="1400" dirty="0"/>
          </a:p>
          <a:p>
            <a:pPr algn="just"/>
            <a:endParaRPr lang="pt-PT" sz="1400" dirty="0"/>
          </a:p>
          <a:p>
            <a:pPr algn="just"/>
            <a:r>
              <a:rPr lang="pt-PT" sz="1400" dirty="0"/>
              <a:t>Para o </a:t>
            </a:r>
            <a:r>
              <a:rPr lang="pt-PT" sz="1400" b="1" dirty="0">
                <a:solidFill>
                  <a:srgbClr val="00B050"/>
                </a:solidFill>
              </a:rPr>
              <a:t>parâmetro «Competências» é atribuída uma </a:t>
            </a:r>
            <a:r>
              <a:rPr lang="pt-PT" sz="1400" b="1" dirty="0">
                <a:solidFill>
                  <a:schemeClr val="accent1">
                    <a:lumMod val="60000"/>
                    <a:lumOff val="40000"/>
                  </a:schemeClr>
                </a:solidFill>
              </a:rPr>
              <a:t>ponderação máxima de 40%.</a:t>
            </a:r>
            <a:r>
              <a:rPr lang="pt-PT" sz="1400" b="1" dirty="0">
                <a:solidFill>
                  <a:srgbClr val="0070C0"/>
                </a:solidFill>
              </a:rPr>
              <a:t> (n.º 3 do artigo 50.º)</a:t>
            </a:r>
            <a:endParaRPr lang="pt-PT" sz="1400" b="1" dirty="0">
              <a:solidFill>
                <a:schemeClr val="accent1">
                  <a:lumMod val="60000"/>
                  <a:lumOff val="40000"/>
                </a:schemeClr>
              </a:solidFill>
            </a:endParaRPr>
          </a:p>
          <a:p>
            <a:pPr algn="just"/>
            <a:endParaRPr lang="pt-PT" sz="1400" dirty="0"/>
          </a:p>
          <a:p>
            <a:pPr algn="just"/>
            <a:r>
              <a:rPr lang="pt-PT" sz="1400" dirty="0"/>
              <a:t>Cabe ao </a:t>
            </a:r>
            <a:r>
              <a:rPr lang="pt-PT" sz="1400" b="1" dirty="0">
                <a:solidFill>
                  <a:srgbClr val="00B050"/>
                </a:solidFill>
              </a:rPr>
              <a:t>dirigente máximo do serviço estabelecer as ponderações a observar</a:t>
            </a:r>
            <a:r>
              <a:rPr lang="pt-PT" sz="1400" dirty="0"/>
              <a:t>, </a:t>
            </a:r>
            <a:r>
              <a:rPr lang="pt-PT" sz="1400" b="1" dirty="0">
                <a:solidFill>
                  <a:srgbClr val="FF9900"/>
                </a:solidFill>
              </a:rPr>
              <a:t>podendo as mesmas ser diferenciadas em razão das carreiras, categorias, áreas funcionais ou postos de trabalho</a:t>
            </a:r>
            <a:r>
              <a:rPr lang="pt-PT" sz="1400" dirty="0"/>
              <a:t>.</a:t>
            </a:r>
            <a:r>
              <a:rPr lang="pt-PT" sz="1400" b="1" dirty="0">
                <a:solidFill>
                  <a:srgbClr val="0070C0"/>
                </a:solidFill>
              </a:rPr>
              <a:t> (n.º 4 do artigo 50.º)</a:t>
            </a:r>
            <a:endParaRPr lang="pt-PT" sz="1400" dirty="0"/>
          </a:p>
          <a:p>
            <a:endParaRPr lang="pt-PT" sz="1400" dirty="0"/>
          </a:p>
          <a:p>
            <a:r>
              <a:rPr lang="pt-PT" sz="1400" dirty="0"/>
              <a:t>Por </a:t>
            </a:r>
            <a:r>
              <a:rPr lang="pt-PT" sz="1400" b="1" dirty="0">
                <a:solidFill>
                  <a:srgbClr val="00B050"/>
                </a:solidFill>
              </a:rPr>
              <a:t>despacho do membro do Governo Regional responsável pela área da Administração Pública</a:t>
            </a:r>
            <a:r>
              <a:rPr lang="pt-PT" sz="1400" dirty="0"/>
              <a:t>, </a:t>
            </a:r>
            <a:r>
              <a:rPr lang="pt-PT" sz="1400" b="1" dirty="0">
                <a:solidFill>
                  <a:schemeClr val="accent1">
                    <a:lumMod val="60000"/>
                    <a:lumOff val="40000"/>
                  </a:schemeClr>
                </a:solidFill>
              </a:rPr>
              <a:t>podem ser estabelecidos limites</a:t>
            </a:r>
            <a:r>
              <a:rPr lang="pt-PT" sz="1400" dirty="0"/>
              <a:t> </a:t>
            </a:r>
            <a:r>
              <a:rPr lang="pt-PT" sz="1400" b="1" dirty="0">
                <a:solidFill>
                  <a:srgbClr val="00B050"/>
                </a:solidFill>
              </a:rPr>
              <a:t>diferentes dos fixados nos n.ºs 2 e 3 em função de carreiras</a:t>
            </a:r>
            <a:r>
              <a:rPr lang="pt-PT" sz="1400" dirty="0"/>
              <a:t> e, por </a:t>
            </a:r>
            <a:r>
              <a:rPr lang="pt-PT" sz="1400" b="1" dirty="0">
                <a:solidFill>
                  <a:schemeClr val="accent1">
                    <a:lumMod val="60000"/>
                    <a:lumOff val="40000"/>
                  </a:schemeClr>
                </a:solidFill>
              </a:rPr>
              <a:t>despacho conjunto com o membro do Governo Regional da tutela</a:t>
            </a:r>
            <a:r>
              <a:rPr lang="pt-PT" sz="1400" dirty="0"/>
              <a:t>, podem igualmente ser fixados </a:t>
            </a:r>
            <a:r>
              <a:rPr lang="pt-PT" sz="1400" b="1" dirty="0">
                <a:solidFill>
                  <a:schemeClr val="accent1">
                    <a:lumMod val="60000"/>
                    <a:lumOff val="40000"/>
                  </a:schemeClr>
                </a:solidFill>
              </a:rPr>
              <a:t>outros limites diferentes para carreiras especiais </a:t>
            </a:r>
            <a:r>
              <a:rPr lang="pt-PT" sz="1400" dirty="0"/>
              <a:t>ou em função de especificidades das atribuições de serviços ou da sua gestão.</a:t>
            </a:r>
            <a:r>
              <a:rPr lang="pt-PT" sz="1400" b="1" dirty="0">
                <a:solidFill>
                  <a:srgbClr val="0070C0"/>
                </a:solidFill>
              </a:rPr>
              <a:t> (n.º 5 do artigo 50.º)</a:t>
            </a:r>
          </a:p>
          <a:p>
            <a:endParaRPr lang="pt-PT" sz="1400" dirty="0"/>
          </a:p>
          <a:p>
            <a:r>
              <a:rPr lang="pt-PT" sz="1400" b="1" dirty="0">
                <a:solidFill>
                  <a:srgbClr val="FF6600"/>
                </a:solidFill>
              </a:rPr>
              <a:t>As pontuações finais dos parâmetros e a avaliação final são expressas até às centésimas e, quando possível, milésimas.</a:t>
            </a:r>
            <a:r>
              <a:rPr lang="pt-PT" sz="1400" b="1" dirty="0">
                <a:solidFill>
                  <a:srgbClr val="0070C0"/>
                </a:solidFill>
              </a:rPr>
              <a:t> (n.º 7 do artigo 50.º)</a:t>
            </a:r>
          </a:p>
          <a:p>
            <a:endParaRPr lang="pt-PT" sz="1400" b="1" dirty="0">
              <a:solidFill>
                <a:srgbClr val="FF6600"/>
              </a:solidFill>
            </a:endParaRPr>
          </a:p>
        </p:txBody>
      </p:sp>
    </p:spTree>
    <p:extLst>
      <p:ext uri="{BB962C8B-B14F-4D97-AF65-F5344CB8AC3E}">
        <p14:creationId xmlns:p14="http://schemas.microsoft.com/office/powerpoint/2010/main" val="257808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34BF-2012-BFAD-5378-DD7CE870F5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05438D-CEA5-A00B-159E-CC7F48444A4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365EDBB3-8FBC-97AD-CD44-A1D78A3E6639}"/>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Qual a periocidade do ciclo de avaliação em sede de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chemeClr val="tx1"/>
              </a:solidFill>
            </a:endParaRPr>
          </a:p>
          <a:p>
            <a:pPr algn="ctr"/>
            <a:r>
              <a:rPr lang="pt-PT" sz="1600" b="1" dirty="0">
                <a:solidFill>
                  <a:srgbClr val="00B050"/>
                </a:solidFill>
              </a:rPr>
              <a:t>A avaliação do desempenho dos trabalhadores é de </a:t>
            </a:r>
            <a:r>
              <a:rPr lang="pt-PT" sz="1600" b="1" dirty="0">
                <a:solidFill>
                  <a:srgbClr val="FF9900"/>
                </a:solidFill>
              </a:rPr>
              <a:t>carácter anual.</a:t>
            </a:r>
            <a:r>
              <a:rPr lang="pt-PT" sz="1600" b="1" dirty="0">
                <a:solidFill>
                  <a:srgbClr val="0070C0"/>
                </a:solidFill>
              </a:rPr>
              <a:t> (n.º 1 do artigo 41.º)</a:t>
            </a:r>
            <a:endParaRPr lang="pt-PT" sz="1600" dirty="0">
              <a:solidFill>
                <a:srgbClr val="00B050"/>
              </a:solidFill>
            </a:endParaRPr>
          </a:p>
          <a:p>
            <a:pPr algn="ctr"/>
            <a:endParaRPr lang="pt-PT" sz="1600" b="1" dirty="0">
              <a:solidFill>
                <a:schemeClr val="tx1"/>
              </a:solidFill>
            </a:endParaRPr>
          </a:p>
        </p:txBody>
      </p:sp>
      <p:cxnSp>
        <p:nvCxnSpPr>
          <p:cNvPr id="6" name="Conexão reta 5">
            <a:extLst>
              <a:ext uri="{FF2B5EF4-FFF2-40B4-BE49-F238E27FC236}">
                <a16:creationId xmlns:a16="http://schemas.microsoft.com/office/drawing/2014/main" id="{C59EEAE0-16D1-270C-90AE-894D53D9BBA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86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58F9-A499-FB1F-3713-583C870CAC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D8DE42-2351-C29F-2E63-3AD4634C851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BF5A791-48EA-F17D-E825-6A85F230637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FAF9254-F27F-4F99-5AC6-124644D78133}"/>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classificação</a:t>
            </a:r>
            <a:r>
              <a:rPr lang="pt-PT" sz="1600" b="1" u="sng" dirty="0">
                <a:solidFill>
                  <a:srgbClr val="00B050"/>
                </a:solidFill>
              </a:rPr>
              <a:t> final?</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a:t>
            </a:r>
            <a:r>
              <a:rPr lang="pt-PT" sz="1400" b="1" dirty="0">
                <a:solidFill>
                  <a:srgbClr val="FF6600"/>
                </a:solidFill>
              </a:rPr>
              <a:t>classificação final</a:t>
            </a:r>
            <a:r>
              <a:rPr lang="pt-PT" sz="1400" dirty="0"/>
              <a:t> </a:t>
            </a:r>
            <a:r>
              <a:rPr lang="pt-PT" sz="1400" b="1" dirty="0">
                <a:solidFill>
                  <a:srgbClr val="00B050"/>
                </a:solidFill>
              </a:rPr>
              <a:t>é expressa nas seguintes menções</a:t>
            </a:r>
            <a:r>
              <a:rPr lang="pt-PT" sz="1400" dirty="0"/>
              <a:t>:</a:t>
            </a:r>
          </a:p>
          <a:p>
            <a:pPr algn="just"/>
            <a:endParaRPr lang="pt-PT" sz="1400" dirty="0"/>
          </a:p>
          <a:p>
            <a:pPr algn="just"/>
            <a:r>
              <a:rPr lang="pt-PT" sz="1400" dirty="0"/>
              <a:t>a) </a:t>
            </a:r>
            <a:r>
              <a:rPr lang="pt-PT" sz="1400" b="1" dirty="0">
                <a:solidFill>
                  <a:srgbClr val="FF6600"/>
                </a:solidFill>
              </a:rPr>
              <a:t>Muito bom</a:t>
            </a:r>
            <a:r>
              <a:rPr lang="pt-PT" sz="1400" b="1" dirty="0">
                <a:solidFill>
                  <a:srgbClr val="00B050"/>
                </a:solidFill>
              </a:rPr>
              <a:t>, correspondendo a uma pontuação final de </a:t>
            </a:r>
            <a:r>
              <a:rPr lang="pt-PT" sz="1400" b="1" dirty="0">
                <a:solidFill>
                  <a:srgbClr val="FF6600"/>
                </a:solidFill>
              </a:rPr>
              <a:t>4 a 5</a:t>
            </a:r>
            <a:r>
              <a:rPr lang="pt-PT" sz="1400" dirty="0"/>
              <a:t>;</a:t>
            </a:r>
            <a:r>
              <a:rPr lang="pt-PT" sz="1400" b="1" dirty="0">
                <a:solidFill>
                  <a:srgbClr val="0070C0"/>
                </a:solidFill>
              </a:rPr>
              <a:t> [alínea a) do n.º 6 do artigo 50.º]</a:t>
            </a:r>
          </a:p>
          <a:p>
            <a:pPr algn="just"/>
            <a:endParaRPr lang="pt-PT" sz="1400" dirty="0"/>
          </a:p>
          <a:p>
            <a:pPr algn="just"/>
            <a:r>
              <a:rPr lang="pt-PT" sz="1400" dirty="0"/>
              <a:t>b) </a:t>
            </a:r>
            <a:r>
              <a:rPr lang="pt-PT" sz="1400" b="1" dirty="0">
                <a:solidFill>
                  <a:srgbClr val="FF6600"/>
                </a:solidFill>
              </a:rPr>
              <a:t>Bom</a:t>
            </a:r>
            <a:r>
              <a:rPr lang="pt-PT" sz="1400" dirty="0"/>
              <a:t>, </a:t>
            </a:r>
            <a:r>
              <a:rPr lang="pt-PT" sz="1400" b="1" dirty="0">
                <a:solidFill>
                  <a:srgbClr val="00B050"/>
                </a:solidFill>
              </a:rPr>
              <a:t>correspondendo a uma pontuação final de </a:t>
            </a:r>
            <a:r>
              <a:rPr lang="pt-PT" sz="1400" b="1" dirty="0">
                <a:solidFill>
                  <a:srgbClr val="FF6600"/>
                </a:solidFill>
              </a:rPr>
              <a:t>3,500 a 3,999</a:t>
            </a:r>
            <a:r>
              <a:rPr lang="pt-PT" sz="1400" dirty="0"/>
              <a:t>;</a:t>
            </a:r>
            <a:r>
              <a:rPr lang="pt-PT" sz="1400" b="1" dirty="0">
                <a:solidFill>
                  <a:srgbClr val="0070C0"/>
                </a:solidFill>
              </a:rPr>
              <a:t> [alínea b) do n.º 6 do artigo 50.º]</a:t>
            </a:r>
          </a:p>
          <a:p>
            <a:pPr algn="just"/>
            <a:endParaRPr lang="pt-PT" sz="1400" dirty="0"/>
          </a:p>
          <a:p>
            <a:pPr algn="just"/>
            <a:r>
              <a:rPr lang="pt-PT" sz="1400" dirty="0"/>
              <a:t>c) </a:t>
            </a:r>
            <a:r>
              <a:rPr lang="pt-PT" sz="1400" b="1" dirty="0">
                <a:solidFill>
                  <a:srgbClr val="FF6600"/>
                </a:solidFill>
              </a:rPr>
              <a:t>Regular</a:t>
            </a:r>
            <a:r>
              <a:rPr lang="pt-PT" sz="1400" b="1" dirty="0">
                <a:solidFill>
                  <a:srgbClr val="00B050"/>
                </a:solidFill>
              </a:rPr>
              <a:t>, correspondendo a uma pontuação final de </a:t>
            </a:r>
            <a:r>
              <a:rPr lang="pt-PT" sz="1400" b="1" dirty="0">
                <a:solidFill>
                  <a:srgbClr val="FF6600"/>
                </a:solidFill>
              </a:rPr>
              <a:t>2 a 3,499</a:t>
            </a:r>
            <a:r>
              <a:rPr lang="pt-PT" sz="1400" dirty="0"/>
              <a:t>;</a:t>
            </a:r>
            <a:r>
              <a:rPr lang="pt-PT" sz="1400" b="1" dirty="0">
                <a:solidFill>
                  <a:srgbClr val="0070C0"/>
                </a:solidFill>
              </a:rPr>
              <a:t> [alínea c) do n.º 6 do artigo 50.º]</a:t>
            </a:r>
          </a:p>
          <a:p>
            <a:pPr algn="just"/>
            <a:endParaRPr lang="pt-PT" sz="1400" dirty="0"/>
          </a:p>
          <a:p>
            <a:pPr algn="just"/>
            <a:r>
              <a:rPr lang="pt-PT" sz="1400" dirty="0"/>
              <a:t>d) </a:t>
            </a:r>
            <a:r>
              <a:rPr lang="pt-PT" sz="1400" b="1" dirty="0">
                <a:solidFill>
                  <a:srgbClr val="FF6600"/>
                </a:solidFill>
              </a:rPr>
              <a:t>Inadequado</a:t>
            </a:r>
            <a:r>
              <a:rPr lang="pt-PT" sz="1400" b="1" dirty="0">
                <a:solidFill>
                  <a:srgbClr val="00B050"/>
                </a:solidFill>
              </a:rPr>
              <a:t>, correspondendo a uma pontuação final de desempenho de </a:t>
            </a:r>
            <a:r>
              <a:rPr lang="pt-PT" sz="1400" b="1" dirty="0">
                <a:solidFill>
                  <a:srgbClr val="FF6600"/>
                </a:solidFill>
              </a:rPr>
              <a:t>1 a 1,999</a:t>
            </a:r>
            <a:r>
              <a:rPr lang="pt-PT" sz="1400" dirty="0"/>
              <a:t>, que enquadra</a:t>
            </a:r>
          </a:p>
          <a:p>
            <a:pPr algn="just"/>
            <a:r>
              <a:rPr lang="pt-PT" sz="1400" dirty="0"/>
              <a:t>situações de insuficiência no desempenho face aos objetivos e competências fixados para o ciclo de</a:t>
            </a:r>
          </a:p>
          <a:p>
            <a:pPr algn="just"/>
            <a:r>
              <a:rPr lang="pt-PT" sz="1400" dirty="0"/>
              <a:t>avaliação, demonstrativas de necessidade de reforço de desenvolvimento profissional do trabalhador.</a:t>
            </a:r>
            <a:r>
              <a:rPr lang="pt-PT" sz="1400" b="1" dirty="0">
                <a:solidFill>
                  <a:srgbClr val="0070C0"/>
                </a:solidFill>
              </a:rPr>
              <a:t> [alínea d) do n.º 6 do artigo 47.º]</a:t>
            </a:r>
          </a:p>
          <a:p>
            <a:pPr algn="just"/>
            <a:endParaRPr lang="pt-PT" sz="1400" dirty="0"/>
          </a:p>
        </p:txBody>
      </p:sp>
    </p:spTree>
    <p:extLst>
      <p:ext uri="{BB962C8B-B14F-4D97-AF65-F5344CB8AC3E}">
        <p14:creationId xmlns:p14="http://schemas.microsoft.com/office/powerpoint/2010/main" val="3290807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5D64-CCB3-91CD-507E-DD80968CB2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C41EFF-FF09-D502-A981-000A7BE1DC4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D16DDD9-50B6-2A72-61D7-C61D68612D3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D156ADD-4356-6E0D-086E-C0AD893B684A}"/>
              </a:ext>
            </a:extLst>
          </p:cNvPr>
          <p:cNvSpPr/>
          <p:nvPr/>
        </p:nvSpPr>
        <p:spPr>
          <a:xfrm>
            <a:off x="1737361" y="1263470"/>
            <a:ext cx="9767252" cy="2154436"/>
          </a:xfrm>
          <a:prstGeom prst="rect">
            <a:avLst/>
          </a:prstGeom>
          <a:ln>
            <a:noFill/>
          </a:ln>
        </p:spPr>
        <p:txBody>
          <a:bodyPr wrap="square">
            <a:spAutoFit/>
          </a:bodyPr>
          <a:lstStyle/>
          <a:p>
            <a:pPr algn="ctr"/>
            <a:r>
              <a:rPr lang="pt-PT" sz="1600" b="1" u="sng" dirty="0">
                <a:solidFill>
                  <a:srgbClr val="00B050"/>
                </a:solidFill>
              </a:rPr>
              <a:t>Quais os efeitos da Avaliação Final para a alteração do posicionamento na carreira  e consequente reposicionamento remuneratório?</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Os efeitos da Avaliação Final, de cada ciclo de gestão anual em sede de SIADAPRA 3, para  a alteração do posicionamento na carreira e consequente reposicionamento remuneratório, encontram-se previstos no DL 12/2024</a:t>
            </a:r>
          </a:p>
          <a:p>
            <a:pPr algn="just"/>
            <a:endParaRPr lang="pt-PT" sz="1400" dirty="0"/>
          </a:p>
        </p:txBody>
      </p:sp>
      <p:graphicFrame>
        <p:nvGraphicFramePr>
          <p:cNvPr id="4" name="Tabela 3">
            <a:extLst>
              <a:ext uri="{FF2B5EF4-FFF2-40B4-BE49-F238E27FC236}">
                <a16:creationId xmlns:a16="http://schemas.microsoft.com/office/drawing/2014/main" id="{FC2F3328-2A1E-D819-4E61-DF965FA3CE10}"/>
              </a:ext>
            </a:extLst>
          </p:cNvPr>
          <p:cNvGraphicFramePr>
            <a:graphicFrameLocks noGrp="1"/>
          </p:cNvGraphicFramePr>
          <p:nvPr>
            <p:extLst>
              <p:ext uri="{D42A27DB-BD31-4B8C-83A1-F6EECF244321}">
                <p14:modId xmlns:p14="http://schemas.microsoft.com/office/powerpoint/2010/main" val="3866401534"/>
              </p:ext>
            </p:extLst>
          </p:nvPr>
        </p:nvGraphicFramePr>
        <p:xfrm>
          <a:off x="2781309" y="3227649"/>
          <a:ext cx="7422681" cy="3280342"/>
        </p:xfrm>
        <a:graphic>
          <a:graphicData uri="http://schemas.openxmlformats.org/drawingml/2006/table">
            <a:tbl>
              <a:tblPr firstRow="1" bandRow="1">
                <a:tableStyleId>{5C22544A-7EE6-4342-B048-85BDC9FD1C3A}</a:tableStyleId>
              </a:tblPr>
              <a:tblGrid>
                <a:gridCol w="2530995">
                  <a:extLst>
                    <a:ext uri="{9D8B030D-6E8A-4147-A177-3AD203B41FA5}">
                      <a16:colId xmlns:a16="http://schemas.microsoft.com/office/drawing/2014/main" val="1533413362"/>
                    </a:ext>
                  </a:extLst>
                </a:gridCol>
                <a:gridCol w="2461082">
                  <a:extLst>
                    <a:ext uri="{9D8B030D-6E8A-4147-A177-3AD203B41FA5}">
                      <a16:colId xmlns:a16="http://schemas.microsoft.com/office/drawing/2014/main" val="2429449467"/>
                    </a:ext>
                  </a:extLst>
                </a:gridCol>
                <a:gridCol w="2430604">
                  <a:extLst>
                    <a:ext uri="{9D8B030D-6E8A-4147-A177-3AD203B41FA5}">
                      <a16:colId xmlns:a16="http://schemas.microsoft.com/office/drawing/2014/main" val="2300139838"/>
                    </a:ext>
                  </a:extLst>
                </a:gridCol>
              </a:tblGrid>
              <a:tr h="616061">
                <a:tc gridSpan="2">
                  <a:txBody>
                    <a:bodyPr/>
                    <a:lstStyle/>
                    <a:p>
                      <a:pPr algn="ctr"/>
                      <a:r>
                        <a:rPr lang="pt-PT" dirty="0"/>
                        <a:t>DL 12/2024</a:t>
                      </a:r>
                    </a:p>
                  </a:txBody>
                  <a:tcPr anchor="ctr"/>
                </a:tc>
                <a:tc hMerge="1">
                  <a:txBody>
                    <a:bodyPr/>
                    <a:lstStyle/>
                    <a:p>
                      <a:endParaRPr dirty="0"/>
                    </a:p>
                  </a:txBody>
                  <a:tcPr anchor="ctr"/>
                </a:tc>
                <a:tc>
                  <a:txBody>
                    <a:bodyPr/>
                    <a:lstStyle/>
                    <a:p>
                      <a:pPr algn="ctr"/>
                      <a:r>
                        <a:rPr lang="pt-PT" dirty="0"/>
                        <a:t>Progressão</a:t>
                      </a:r>
                    </a:p>
                    <a:p>
                      <a:pPr algn="ctr"/>
                      <a:r>
                        <a:rPr lang="pt-PT" dirty="0"/>
                        <a:t>Carreira</a:t>
                      </a:r>
                    </a:p>
                  </a:txBody>
                  <a:tcPr anchor="ctr"/>
                </a:tc>
                <a:extLst>
                  <a:ext uri="{0D108BD9-81ED-4DB2-BD59-A6C34878D82A}">
                    <a16:rowId xmlns:a16="http://schemas.microsoft.com/office/drawing/2014/main" val="1175883313"/>
                  </a:ext>
                </a:extLst>
              </a:tr>
              <a:tr h="616061">
                <a:tc>
                  <a:txBody>
                    <a:bodyPr/>
                    <a:lstStyle/>
                    <a:p>
                      <a:pPr algn="ctr"/>
                      <a:r>
                        <a:rPr lang="pt-PT" sz="1400" b="1" dirty="0">
                          <a:solidFill>
                            <a:srgbClr val="00B050"/>
                          </a:solidFill>
                        </a:rPr>
                        <a:t>Menção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400" b="1" dirty="0">
                          <a:solidFill>
                            <a:srgbClr val="00B050"/>
                          </a:solidFill>
                        </a:rPr>
                        <a:t>Classificação</a:t>
                      </a:r>
                    </a:p>
                  </a:txBody>
                  <a:tcPr anchor="ctr"/>
                </a:tc>
                <a:tc>
                  <a:txBody>
                    <a:bodyPr/>
                    <a:lstStyle/>
                    <a:p>
                      <a:pPr algn="ctr"/>
                      <a:r>
                        <a:rPr lang="pt-PT" sz="1400" b="1" dirty="0">
                          <a:solidFill>
                            <a:srgbClr val="00B050"/>
                          </a:solidFill>
                        </a:rPr>
                        <a:t>Pontos</a:t>
                      </a:r>
                    </a:p>
                    <a:p>
                      <a:pPr algn="ctr"/>
                      <a:r>
                        <a:rPr lang="pt-PT" sz="1400" b="1" dirty="0">
                          <a:solidFill>
                            <a:srgbClr val="00B050"/>
                          </a:solidFill>
                        </a:rPr>
                        <a:t>Anos 25 e seguintes</a:t>
                      </a:r>
                    </a:p>
                  </a:txBody>
                  <a:tcPr anchor="ctr"/>
                </a:tc>
                <a:extLst>
                  <a:ext uri="{0D108BD9-81ED-4DB2-BD59-A6C34878D82A}">
                    <a16:rowId xmlns:a16="http://schemas.microsoft.com/office/drawing/2014/main" val="3591231702"/>
                  </a:ext>
                </a:extLst>
              </a:tr>
              <a:tr h="352035">
                <a:tc>
                  <a:txBody>
                    <a:bodyPr/>
                    <a:lstStyle/>
                    <a:p>
                      <a:pPr algn="ctr"/>
                      <a:r>
                        <a:rPr lang="pt-PT" sz="1600" dirty="0"/>
                        <a:t>Excelente</a:t>
                      </a:r>
                    </a:p>
                  </a:txBody>
                  <a:tcPr anchor="ctr"/>
                </a:tc>
                <a:tc>
                  <a:txBody>
                    <a:bodyPr/>
                    <a:lstStyle/>
                    <a:p>
                      <a:pPr algn="ctr"/>
                      <a:r>
                        <a:rPr lang="pt-PT" sz="1600" dirty="0"/>
                        <a:t>-----------</a:t>
                      </a:r>
                    </a:p>
                  </a:txBody>
                  <a:tcPr anchor="ctr"/>
                </a:tc>
                <a:tc>
                  <a:txBody>
                    <a:bodyPr/>
                    <a:lstStyle/>
                    <a:p>
                      <a:pPr algn="ctr"/>
                      <a:r>
                        <a:rPr lang="pt-PT" sz="1600" dirty="0"/>
                        <a:t>3</a:t>
                      </a:r>
                    </a:p>
                  </a:txBody>
                  <a:tcPr anchor="ctr"/>
                </a:tc>
                <a:extLst>
                  <a:ext uri="{0D108BD9-81ED-4DB2-BD59-A6C34878D82A}">
                    <a16:rowId xmlns:a16="http://schemas.microsoft.com/office/drawing/2014/main" val="2468537540"/>
                  </a:ext>
                </a:extLst>
              </a:tr>
              <a:tr h="352035">
                <a:tc>
                  <a:txBody>
                    <a:bodyPr/>
                    <a:lstStyle/>
                    <a:p>
                      <a:pPr algn="ctr"/>
                      <a:r>
                        <a:rPr lang="pt-PT" sz="1600" dirty="0"/>
                        <a:t>Muito Bom</a:t>
                      </a:r>
                    </a:p>
                  </a:txBody>
                  <a:tcPr anchor="ctr"/>
                </a:tc>
                <a:tc>
                  <a:txBody>
                    <a:bodyPr/>
                    <a:lstStyle/>
                    <a:p>
                      <a:pPr algn="ctr"/>
                      <a:r>
                        <a:rPr lang="pt-PT" sz="1600" dirty="0"/>
                        <a:t>4 a 5</a:t>
                      </a:r>
                    </a:p>
                  </a:txBody>
                  <a:tcPr anchor="ctr"/>
                </a:tc>
                <a:tc>
                  <a:txBody>
                    <a:bodyPr/>
                    <a:lstStyle/>
                    <a:p>
                      <a:pPr algn="ctr"/>
                      <a:r>
                        <a:rPr lang="pt-PT" sz="1600" dirty="0"/>
                        <a:t>2</a:t>
                      </a:r>
                    </a:p>
                  </a:txBody>
                  <a:tcPr anchor="ctr"/>
                </a:tc>
                <a:extLst>
                  <a:ext uri="{0D108BD9-81ED-4DB2-BD59-A6C34878D82A}">
                    <a16:rowId xmlns:a16="http://schemas.microsoft.com/office/drawing/2014/main" val="1244795988"/>
                  </a:ext>
                </a:extLst>
              </a:tr>
              <a:tr h="616061">
                <a:tc>
                  <a:txBody>
                    <a:bodyPr/>
                    <a:lstStyle/>
                    <a:p>
                      <a:pPr algn="ctr"/>
                      <a:r>
                        <a:rPr lang="pt-PT" sz="1600" dirty="0"/>
                        <a:t>Bom</a:t>
                      </a:r>
                    </a:p>
                  </a:txBody>
                  <a:tcPr anchor="ctr"/>
                </a:tc>
                <a:tc>
                  <a:txBody>
                    <a:bodyPr/>
                    <a:lstStyle/>
                    <a:p>
                      <a:pPr algn="ctr"/>
                      <a:r>
                        <a:rPr lang="pt-PT" sz="1600" dirty="0"/>
                        <a:t>3,500 a 3,999</a:t>
                      </a:r>
                    </a:p>
                  </a:txBody>
                  <a:tcPr anchor="ctr"/>
                </a:tc>
                <a:tc>
                  <a:txBody>
                    <a:bodyPr/>
                    <a:lstStyle/>
                    <a:p>
                      <a:pPr algn="ctr"/>
                      <a:r>
                        <a:rPr lang="pt-PT" sz="1600" dirty="0"/>
                        <a:t>1,5</a:t>
                      </a:r>
                    </a:p>
                  </a:txBody>
                  <a:tcPr anchor="ctr"/>
                </a:tc>
                <a:extLst>
                  <a:ext uri="{0D108BD9-81ED-4DB2-BD59-A6C34878D82A}">
                    <a16:rowId xmlns:a16="http://schemas.microsoft.com/office/drawing/2014/main" val="1189986743"/>
                  </a:ext>
                </a:extLst>
              </a:tr>
              <a:tr h="352035">
                <a:tc>
                  <a:txBody>
                    <a:bodyPr/>
                    <a:lstStyle/>
                    <a:p>
                      <a:pPr algn="ctr"/>
                      <a:r>
                        <a:rPr lang="pt-PT" sz="1600" dirty="0"/>
                        <a:t>Regular</a:t>
                      </a:r>
                    </a:p>
                  </a:txBody>
                  <a:tcPr anchor="ctr"/>
                </a:tc>
                <a:tc>
                  <a:txBody>
                    <a:bodyPr/>
                    <a:lstStyle/>
                    <a:p>
                      <a:pPr algn="ctr"/>
                      <a:r>
                        <a:rPr lang="pt-PT" sz="1600" dirty="0"/>
                        <a:t>2 a 3,499</a:t>
                      </a:r>
                    </a:p>
                  </a:txBody>
                  <a:tcPr anchor="ctr"/>
                </a:tc>
                <a:tc>
                  <a:txBody>
                    <a:bodyPr/>
                    <a:lstStyle/>
                    <a:p>
                      <a:pPr algn="ctr"/>
                      <a:r>
                        <a:rPr lang="pt-PT" sz="1600" dirty="0"/>
                        <a:t>1</a:t>
                      </a:r>
                    </a:p>
                  </a:txBody>
                  <a:tcPr anchor="ctr"/>
                </a:tc>
                <a:extLst>
                  <a:ext uri="{0D108BD9-81ED-4DB2-BD59-A6C34878D82A}">
                    <a16:rowId xmlns:a16="http://schemas.microsoft.com/office/drawing/2014/main" val="1580248994"/>
                  </a:ext>
                </a:extLst>
              </a:tr>
              <a:tr h="352035">
                <a:tc>
                  <a:txBody>
                    <a:bodyPr/>
                    <a:lstStyle/>
                    <a:p>
                      <a:pPr algn="ctr"/>
                      <a:r>
                        <a:rPr lang="pt-PT" sz="1600" dirty="0"/>
                        <a:t>Inadequado</a:t>
                      </a:r>
                    </a:p>
                  </a:txBody>
                  <a:tcPr anchor="ctr"/>
                </a:tc>
                <a:tc>
                  <a:txBody>
                    <a:bodyPr/>
                    <a:lstStyle/>
                    <a:p>
                      <a:pPr algn="ctr"/>
                      <a:r>
                        <a:rPr lang="pt-PT" sz="1600" dirty="0"/>
                        <a:t>1 a 1,999</a:t>
                      </a:r>
                    </a:p>
                  </a:txBody>
                  <a:tcPr anchor="ctr"/>
                </a:tc>
                <a:tc>
                  <a:txBody>
                    <a:bodyPr/>
                    <a:lstStyle/>
                    <a:p>
                      <a:pPr algn="ctr"/>
                      <a:r>
                        <a:rPr lang="pt-PT" sz="1600" dirty="0"/>
                        <a:t>0</a:t>
                      </a:r>
                    </a:p>
                  </a:txBody>
                  <a:tcPr anchor="ctr"/>
                </a:tc>
                <a:extLst>
                  <a:ext uri="{0D108BD9-81ED-4DB2-BD59-A6C34878D82A}">
                    <a16:rowId xmlns:a16="http://schemas.microsoft.com/office/drawing/2014/main" val="2434053476"/>
                  </a:ext>
                </a:extLst>
              </a:tr>
            </a:tbl>
          </a:graphicData>
        </a:graphic>
      </p:graphicFrame>
    </p:spTree>
    <p:extLst>
      <p:ext uri="{BB962C8B-B14F-4D97-AF65-F5344CB8AC3E}">
        <p14:creationId xmlns:p14="http://schemas.microsoft.com/office/powerpoint/2010/main" val="852837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rgbClr val="00B050"/>
                </a:solidFill>
              </a:rPr>
              <a:t>Fim do ciclo Avaliativo </a:t>
            </a:r>
            <a:r>
              <a:rPr lang="pt-PT" sz="2600" b="1" dirty="0">
                <a:solidFill>
                  <a:schemeClr val="accent1">
                    <a:lumMod val="60000"/>
                    <a:lumOff val="40000"/>
                  </a:schemeClr>
                </a:solidFill>
              </a:rPr>
              <a:t>SIADAPRA 3</a:t>
            </a:r>
          </a:p>
        </p:txBody>
      </p:sp>
    </p:spTree>
    <p:extLst>
      <p:ext uri="{BB962C8B-B14F-4D97-AF65-F5344CB8AC3E}">
        <p14:creationId xmlns:p14="http://schemas.microsoft.com/office/powerpoint/2010/main" val="2076512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AE2C-8EF9-7A99-6950-95181BA721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24DE8D-1F76-315F-7876-92AF002CD53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83249F3-42FA-A164-BE5D-6345D3D7B970}"/>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que, no </a:t>
            </a:r>
            <a:r>
              <a:rPr lang="pt-PT" sz="1600" b="1" u="sng" dirty="0">
                <a:solidFill>
                  <a:srgbClr val="FF6600"/>
                </a:solidFill>
              </a:rPr>
              <a:t>ano de ingresso </a:t>
            </a:r>
            <a:r>
              <a:rPr lang="pt-PT" sz="1600" b="1" u="sng" dirty="0">
                <a:solidFill>
                  <a:srgbClr val="00B050"/>
                </a:solidFill>
              </a:rPr>
              <a:t>na Administração Pública Regional ou no </a:t>
            </a:r>
            <a:r>
              <a:rPr lang="pt-PT" sz="1600" b="1" u="sng" dirty="0">
                <a:solidFill>
                  <a:srgbClr val="FF6600"/>
                </a:solidFill>
              </a:rPr>
              <a:t>ano de integração em diferente carreira</a:t>
            </a:r>
            <a:r>
              <a:rPr lang="pt-PT" sz="1600" b="1" u="sng" dirty="0">
                <a:solidFill>
                  <a:srgbClr val="00B050"/>
                </a:solidFill>
              </a:rPr>
              <a:t>, são avaliados com </a:t>
            </a:r>
            <a:r>
              <a:rPr lang="pt-PT" sz="1600" b="1" u="sng" dirty="0">
                <a:solidFill>
                  <a:srgbClr val="FF6600"/>
                </a:solidFill>
              </a:rPr>
              <a:t>desempenho Regular </a:t>
            </a:r>
            <a:r>
              <a:rPr lang="pt-PT" sz="1600" b="1" u="sng" dirty="0">
                <a:solidFill>
                  <a:srgbClr val="C00000"/>
                </a:solidFill>
              </a:rPr>
              <a:t>(novidade) </a:t>
            </a:r>
            <a:r>
              <a:rPr lang="pt-PT" sz="1600" b="1" u="sng" dirty="0">
                <a:solidFill>
                  <a:srgbClr val="00B050"/>
                </a:solidFill>
              </a:rPr>
              <a:t>em sede do Subsistema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rgbClr val="00B050"/>
              </a:solidFill>
            </a:endParaRPr>
          </a:p>
          <a:p>
            <a:pPr algn="just">
              <a:lnSpc>
                <a:spcPct val="150000"/>
              </a:lnSpc>
            </a:pPr>
            <a:r>
              <a:rPr lang="pt-PT" sz="1400" b="1" dirty="0">
                <a:solidFill>
                  <a:srgbClr val="00B050"/>
                </a:solidFill>
              </a:rPr>
              <a:t>Quando decorra </a:t>
            </a:r>
            <a:r>
              <a:rPr lang="pt-PT" sz="1400" b="1" dirty="0">
                <a:solidFill>
                  <a:srgbClr val="FF6600"/>
                </a:solidFill>
              </a:rPr>
              <a:t>um período inferior a seis meses </a:t>
            </a:r>
            <a:r>
              <a:rPr lang="pt-PT" sz="1400" b="1" dirty="0">
                <a:solidFill>
                  <a:srgbClr val="00B050"/>
                </a:solidFill>
              </a:rPr>
              <a:t>entre a data de conclusão do período experimental e o final do ciclo avaliativo e o trabalhador tenha mais de seis meses de serviço efetivo, </a:t>
            </a:r>
            <a:r>
              <a:rPr lang="pt-PT" sz="1400" b="1" dirty="0">
                <a:solidFill>
                  <a:srgbClr val="FF6600"/>
                </a:solidFill>
              </a:rPr>
              <a:t>é-lhe atribuída a avaliação de desempenho regular</a:t>
            </a:r>
            <a:r>
              <a:rPr lang="pt-PT" sz="1400" dirty="0">
                <a:solidFill>
                  <a:schemeClr val="tx1"/>
                </a:solidFill>
              </a:rPr>
              <a:t>, para efeitos do disposto no n.º 7 do artigo 156.º da Lei Geral do Trabalho em Funções Públicas (LTFP), aprovada em anexo à Lei n.º 35/2014, de 20 de junho, na sua redação atual. </a:t>
            </a:r>
            <a:r>
              <a:rPr lang="pt-PT" sz="1400" b="1" dirty="0">
                <a:solidFill>
                  <a:srgbClr val="0070C0"/>
                </a:solidFill>
              </a:rPr>
              <a:t>(n.º 2 do artigo 42.º -A)</a:t>
            </a: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4AB522A0-B19A-0A29-0AD5-3B1A81F7CD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98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rgbClr val="00B050"/>
                </a:solidFill>
              </a:rPr>
              <a:t>Ponderação Curricular</a:t>
            </a:r>
          </a:p>
          <a:p>
            <a:endParaRPr lang="pt-PT" sz="2400" b="1" dirty="0">
              <a:solidFill>
                <a:srgbClr val="00B050"/>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79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A5C7-01B2-C03D-CEA5-1261119036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758441-3F7D-12B4-5D8A-9BCE5064575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F4605FB7-1054-EB75-D283-0FC1F63BCA44}"/>
              </a:ext>
            </a:extLst>
          </p:cNvPr>
          <p:cNvSpPr/>
          <p:nvPr/>
        </p:nvSpPr>
        <p:spPr>
          <a:xfrm>
            <a:off x="1737360" y="1025243"/>
            <a:ext cx="9767252" cy="5648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“Ponderação Curricular”</a:t>
            </a:r>
          </a:p>
          <a:p>
            <a:pPr algn="ctr"/>
            <a:endParaRPr lang="pt-PT" sz="1600" b="1" dirty="0">
              <a:solidFill>
                <a:srgbClr val="00B050"/>
              </a:solidFill>
            </a:endParaRPr>
          </a:p>
          <a:p>
            <a:pPr algn="ctr"/>
            <a:r>
              <a:rPr lang="pt-PT" sz="1600" b="1" u="sng" dirty="0">
                <a:solidFill>
                  <a:schemeClr val="tx1"/>
                </a:solidFill>
              </a:rPr>
              <a:t>Resposta:</a:t>
            </a:r>
          </a:p>
          <a:p>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a:t>
            </a:r>
            <a:r>
              <a:rPr lang="pt-PT" sz="1400" dirty="0">
                <a:solidFill>
                  <a:schemeClr val="tx1"/>
                </a:solidFill>
              </a:rPr>
              <a:t>é utilizada para os trabalhadores que não estejam em condições de serem avaliados por “avaliação normal” (objetivos e competências ou só competências), tal como determinado nos </a:t>
            </a:r>
            <a:r>
              <a:rPr lang="pt-PT" sz="1400" b="1" dirty="0">
                <a:solidFill>
                  <a:srgbClr val="00B050"/>
                </a:solidFill>
              </a:rPr>
              <a:t>n.ºs 5 a 7 do artigo 42.º</a:t>
            </a:r>
            <a:r>
              <a:rPr lang="pt-PT" sz="1400" dirty="0">
                <a:solidFill>
                  <a:schemeClr val="tx1"/>
                </a:solidFill>
              </a:rPr>
              <a:t>.</a:t>
            </a:r>
          </a:p>
          <a:p>
            <a:pPr algn="just"/>
            <a:endParaRPr lang="pt-PT" sz="1400" dirty="0">
              <a:solidFill>
                <a:schemeClr val="tx1"/>
              </a:solidFill>
            </a:endParaRPr>
          </a:p>
          <a:p>
            <a:pPr algn="just"/>
            <a:r>
              <a:rPr lang="pt-PT" sz="1400" dirty="0">
                <a:solidFill>
                  <a:schemeClr val="tx1"/>
                </a:solidFill>
              </a:rPr>
              <a:t>Grosso modo, cabem aqui:</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mas não tenham serviço efetivo por período de pelo menos seis meses</a:t>
            </a:r>
            <a:r>
              <a:rPr lang="pt-PT" sz="1400" dirty="0">
                <a:solidFill>
                  <a:schemeClr val="tx1"/>
                </a:solidFill>
              </a:rPr>
              <a:t>, com exceção do determinado no artigo 42.º-A referente à avaliação no ano de ingresso na Administração Pública ou integração em carreira diferente;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e não tenham prestado serviço efetivo em contato direto com o respetivo avaliador desde que não tenha havido decisão do Concelho Coordenador da Avaliação relativamente à aplicação da avaliação normal </a:t>
            </a:r>
            <a:r>
              <a:rPr lang="pt-PT" sz="1400" dirty="0">
                <a:solidFill>
                  <a:schemeClr val="tx1"/>
                </a:solidFill>
              </a:rPr>
              <a:t>(objetivos e competências ou só competências).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a:t>
            </a:r>
            <a:r>
              <a:rPr lang="pt-PT" sz="1400" dirty="0">
                <a:solidFill>
                  <a:schemeClr val="tx1"/>
                </a:solidFill>
              </a:rPr>
              <a:t>com contrato em funções públicas por tempo indeterminado </a:t>
            </a:r>
            <a:r>
              <a:rPr lang="pt-PT" sz="1400" b="1" dirty="0">
                <a:solidFill>
                  <a:srgbClr val="00B050"/>
                </a:solidFill>
              </a:rPr>
              <a:t>em cargos de dirigente na Administração Pública ou em cargos e/ou funções em regime de cedência por interesse público </a:t>
            </a:r>
            <a:r>
              <a:rPr lang="pt-PT" sz="1400" dirty="0">
                <a:solidFill>
                  <a:schemeClr val="tx1"/>
                </a:solidFill>
              </a:rPr>
              <a:t>desde que por período superior a 1 ano em coerência com os pontos anteriores.</a:t>
            </a:r>
            <a:r>
              <a:rPr lang="pt-PT" sz="1400" b="1" dirty="0">
                <a:solidFill>
                  <a:srgbClr val="0070C0"/>
                </a:solidFill>
              </a:rPr>
              <a:t> (n.º 5 do artigo 28.º)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p:txBody>
      </p:sp>
      <p:cxnSp>
        <p:nvCxnSpPr>
          <p:cNvPr id="6" name="Conexão reta 5">
            <a:extLst>
              <a:ext uri="{FF2B5EF4-FFF2-40B4-BE49-F238E27FC236}">
                <a16:creationId xmlns:a16="http://schemas.microsoft.com/office/drawing/2014/main" id="{060BCBCD-E150-539F-A7E7-9B52F1E1713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46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63470"/>
            <a:ext cx="9767252" cy="472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Onde está prevista a avaliação por ponderação curricular e quais os métodos para a operacionalizar?</a:t>
            </a:r>
          </a:p>
          <a:p>
            <a:pPr algn="ctr"/>
            <a:endParaRPr lang="pt-PT" sz="1600" b="1" u="sng" dirty="0">
              <a:solidFill>
                <a:srgbClr val="00B050"/>
              </a:solidFill>
            </a:endParaRPr>
          </a:p>
          <a:p>
            <a:pPr algn="ctr"/>
            <a:r>
              <a:rPr lang="pt-PT" sz="1600" b="1" u="sng" dirty="0">
                <a:solidFill>
                  <a:schemeClr val="tx1"/>
                </a:solidFill>
              </a:rPr>
              <a:t>Resposta:</a:t>
            </a:r>
          </a:p>
          <a:p>
            <a:pPr algn="ctr"/>
            <a:endParaRPr lang="pt-PT" sz="16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 </a:t>
            </a:r>
            <a:r>
              <a:rPr lang="pt-PT" sz="1400" b="1" dirty="0">
                <a:solidFill>
                  <a:srgbClr val="FF6600"/>
                </a:solidFill>
              </a:rPr>
              <a:t>ponderação curricular </a:t>
            </a:r>
            <a:r>
              <a:rPr lang="pt-PT" sz="1400" b="1" dirty="0">
                <a:solidFill>
                  <a:srgbClr val="00B050"/>
                </a:solidFill>
              </a:rPr>
              <a:t>encontra-se prevista nos artigos 42.º e 43.º do SIADAPRA.</a:t>
            </a:r>
          </a:p>
          <a:p>
            <a:pPr algn="just"/>
            <a:endParaRPr lang="pt-PT" sz="1400" b="1" dirty="0">
              <a:solidFill>
                <a:srgbClr val="00B050"/>
              </a:solidFill>
            </a:endParaRPr>
          </a:p>
          <a:p>
            <a:pPr algn="just"/>
            <a:r>
              <a:rPr lang="pt-PT" sz="1400" b="1" dirty="0">
                <a:solidFill>
                  <a:srgbClr val="00B050"/>
                </a:solidFill>
              </a:rPr>
              <a:t>A ponderação curricular faz-se (em terminologia comummente utilizada) por duas vias / dois métodos:</a:t>
            </a:r>
          </a:p>
          <a:p>
            <a:pPr algn="just"/>
            <a:endParaRPr lang="pt-PT" sz="1400" b="1" dirty="0">
              <a:solidFill>
                <a:srgbClr val="00B050"/>
              </a:solidFill>
            </a:endParaRPr>
          </a:p>
          <a:p>
            <a:pPr marL="342900" indent="-342900" algn="just">
              <a:buFont typeface="Wingdings" panose="05000000000000000000" pitchFamily="2" charset="2"/>
              <a:buChar char="q"/>
            </a:pPr>
            <a:r>
              <a:rPr lang="pt-PT" sz="1400" b="1" dirty="0">
                <a:solidFill>
                  <a:srgbClr val="00B050"/>
                </a:solidFill>
              </a:rPr>
              <a:t>Pela </a:t>
            </a:r>
            <a:r>
              <a:rPr lang="pt-PT" sz="1400" b="1" dirty="0">
                <a:solidFill>
                  <a:srgbClr val="FF6600"/>
                </a:solidFill>
              </a:rPr>
              <a:t>atribuição da mesma avaliação </a:t>
            </a:r>
            <a:r>
              <a:rPr lang="pt-PT" sz="1400" b="1" dirty="0">
                <a:solidFill>
                  <a:srgbClr val="00B050"/>
                </a:solidFill>
              </a:rPr>
              <a:t>obtida no ciclo de avaliação anterior; </a:t>
            </a:r>
            <a:r>
              <a:rPr lang="pt-PT" sz="1400" b="1" dirty="0">
                <a:solidFill>
                  <a:srgbClr val="0070C0"/>
                </a:solidFill>
              </a:rPr>
              <a:t>(n.ºs 5 e 6 conjugados com o n.º 3 do artigo 42.º)</a:t>
            </a:r>
          </a:p>
          <a:p>
            <a:pPr algn="just"/>
            <a:endParaRPr lang="pt-PT" sz="1400" dirty="0">
              <a:solidFill>
                <a:schemeClr val="tx1"/>
              </a:solidFill>
            </a:endParaRPr>
          </a:p>
          <a:p>
            <a:pPr marL="342900" indent="-342900" algn="just">
              <a:buFont typeface="Wingdings" panose="05000000000000000000" pitchFamily="2" charset="2"/>
              <a:buChar char="q"/>
            </a:pPr>
            <a:r>
              <a:rPr lang="pt-PT" sz="1400" b="1" dirty="0">
                <a:solidFill>
                  <a:srgbClr val="00B050"/>
                </a:solidFill>
              </a:rPr>
              <a:t>Pela</a:t>
            </a:r>
            <a:r>
              <a:rPr lang="pt-PT" sz="1400" dirty="0">
                <a:solidFill>
                  <a:schemeClr val="tx1"/>
                </a:solidFill>
              </a:rPr>
              <a:t> </a:t>
            </a:r>
            <a:r>
              <a:rPr lang="pt-PT" sz="1400" b="1" dirty="0">
                <a:solidFill>
                  <a:srgbClr val="FF6600"/>
                </a:solidFill>
              </a:rPr>
              <a:t>análise ao currículo</a:t>
            </a:r>
            <a:r>
              <a:rPr lang="pt-PT" sz="1400" b="1" dirty="0">
                <a:solidFill>
                  <a:srgbClr val="00B050"/>
                </a:solidFill>
              </a:rPr>
              <a:t>. </a:t>
            </a:r>
            <a:r>
              <a:rPr lang="pt-PT" sz="1400" b="1" dirty="0">
                <a:solidFill>
                  <a:srgbClr val="0070C0"/>
                </a:solidFill>
              </a:rPr>
              <a:t>(n.º 7 do artigo 42.º)</a:t>
            </a:r>
            <a:endParaRPr lang="pt-PT" sz="1400" dirty="0">
              <a:solidFill>
                <a:srgbClr val="0070C0"/>
              </a:solidFill>
            </a:endParaRPr>
          </a:p>
          <a:p>
            <a:pPr algn="just"/>
            <a:endParaRPr lang="pt-PT" sz="1400" dirty="0">
              <a:solidFill>
                <a:schemeClr val="tx1"/>
              </a:solidFill>
            </a:endParaRPr>
          </a:p>
          <a:p>
            <a:pPr algn="just"/>
            <a:endParaRPr lang="pt-PT" sz="1400" dirty="0">
              <a:solidFill>
                <a:schemeClr val="tx1"/>
              </a:solidFill>
            </a:endParaRPr>
          </a:p>
          <a:p>
            <a:pPr algn="just"/>
            <a:r>
              <a:rPr lang="pt-PT" sz="1400" b="1" u="sng" dirty="0">
                <a:solidFill>
                  <a:srgbClr val="00B050"/>
                </a:solidFill>
              </a:rPr>
              <a:t>Observação:</a:t>
            </a:r>
            <a:r>
              <a:rPr lang="pt-PT" sz="1400" b="1" dirty="0">
                <a:solidFill>
                  <a:srgbClr val="00B050"/>
                </a:solidFill>
              </a:rPr>
              <a:t> </a:t>
            </a:r>
          </a:p>
          <a:p>
            <a:pPr algn="just"/>
            <a:endParaRPr lang="pt-PT" sz="1400" b="1" u="sng" dirty="0">
              <a:solidFill>
                <a:srgbClr val="00B050"/>
              </a:solidFill>
            </a:endParaRPr>
          </a:p>
          <a:p>
            <a:pPr algn="just"/>
            <a:r>
              <a:rPr lang="pt-PT" sz="1400" u="sng" dirty="0">
                <a:solidFill>
                  <a:schemeClr val="tx1"/>
                </a:solidFill>
              </a:rPr>
              <a:t>A ponderação curricular aplica-se só ao SIADAPRA 3</a:t>
            </a:r>
            <a:r>
              <a:rPr lang="pt-PT" sz="1400" dirty="0">
                <a:solidFill>
                  <a:schemeClr val="tx1"/>
                </a:solidFill>
              </a:rPr>
              <a:t>.</a:t>
            </a: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71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322523"/>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requere a avaliação por ponderação curricular e qual o prazo para requerer? </a:t>
            </a:r>
            <a:endParaRPr lang="pt-PT" sz="1600" b="1" u="sng" dirty="0">
              <a:solidFill>
                <a:schemeClr val="tx1"/>
              </a:solidFill>
            </a:endParaRP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é solicitada pelo trabalhador </a:t>
            </a:r>
            <a:r>
              <a:rPr lang="pt-PT" sz="1400" b="1" dirty="0">
                <a:solidFill>
                  <a:srgbClr val="FF9900"/>
                </a:solidFill>
              </a:rPr>
              <a:t>até ao dia 31 de dezembro </a:t>
            </a:r>
            <a:r>
              <a:rPr lang="pt-PT" sz="1400" b="1" dirty="0">
                <a:solidFill>
                  <a:srgbClr val="C00000"/>
                </a:solidFill>
              </a:rPr>
              <a:t>(novidade)</a:t>
            </a:r>
            <a:r>
              <a:rPr lang="pt-PT" sz="1400" dirty="0">
                <a:solidFill>
                  <a:schemeClr val="tx1"/>
                </a:solidFill>
              </a:rPr>
              <a:t>, em </a:t>
            </a:r>
            <a:r>
              <a:rPr lang="pt-PT" sz="1400" b="1" dirty="0">
                <a:solidFill>
                  <a:srgbClr val="00B050"/>
                </a:solidFill>
              </a:rPr>
              <a:t>requerimento apresentado ao dirigente máximo do Organismo/Serviço competente, acompanhado da documentação que o trabalhador considere relevante, podendo juntar declaração passada pela entidade onde são ou foram exercidas funções.</a:t>
            </a:r>
            <a:r>
              <a:rPr lang="pt-PT" sz="1400" b="1" dirty="0">
                <a:solidFill>
                  <a:srgbClr val="0070C0"/>
                </a:solidFill>
              </a:rPr>
              <a:t> (n.º 2 do artigo 43.º)</a:t>
            </a:r>
          </a:p>
          <a:p>
            <a:pPr marL="285750" indent="-285750" algn="just">
              <a:buFont typeface="Wingdings" panose="05000000000000000000" pitchFamily="2" charset="2"/>
              <a:buChar char="Ø"/>
            </a:pPr>
            <a:endParaRPr lang="pt-PT" sz="1400" dirty="0">
              <a:solidFill>
                <a:schemeClr val="tx1"/>
              </a:solidFill>
            </a:endParaRPr>
          </a:p>
          <a:p>
            <a:pPr algn="just"/>
            <a:endParaRPr lang="pt-PT" sz="1400" dirty="0">
              <a:solidFill>
                <a:schemeClr val="tx1"/>
              </a:solidFill>
            </a:endParaRPr>
          </a:p>
          <a:p>
            <a:pPr algn="just"/>
            <a:r>
              <a:rPr lang="pt-PT" sz="1400" b="1" dirty="0">
                <a:solidFill>
                  <a:srgbClr val="00B050"/>
                </a:solidFill>
              </a:rPr>
              <a:t>Observações:</a:t>
            </a:r>
          </a:p>
          <a:p>
            <a:pPr algn="just"/>
            <a:endParaRPr lang="pt-PT" sz="1400" b="1" dirty="0">
              <a:solidFill>
                <a:srgbClr val="00B050"/>
              </a:solidFill>
            </a:endParaRPr>
          </a:p>
          <a:p>
            <a:pPr marL="342900" indent="-342900" algn="just">
              <a:buAutoNum type="arabicPeriod"/>
            </a:pPr>
            <a:r>
              <a:rPr lang="pt-PT" sz="1400" dirty="0">
                <a:solidFill>
                  <a:schemeClr val="tx1"/>
                </a:solidFill>
              </a:rPr>
              <a:t>Para solicitar a ponderação curricular, podem ser utilizados, com as devidas adaptações os modelos de requerimento n.ºs 26 ou 27 constantes do Despacho da Vice‐Presidência do Governo Regional nº 57/2010, de 23 de Agosto, consoante se trate de avaliação por análise ao currículo ou por “arrastamento” da nota.</a:t>
            </a:r>
          </a:p>
          <a:p>
            <a:pPr marL="342900" indent="-342900" algn="just">
              <a:buAutoNum type="arabicPeriod"/>
            </a:pPr>
            <a:r>
              <a:rPr lang="pt-PT" sz="1400" b="1" dirty="0">
                <a:solidFill>
                  <a:srgbClr val="00B050"/>
                </a:solidFill>
              </a:rPr>
              <a:t>Até ao ciclo de gestão bianual 2023/2024 o despacho 57/2010 indicava os primeiros 10 dias uteis a seguir ao ciclo em avaliação)</a:t>
            </a:r>
            <a:r>
              <a:rPr lang="pt-PT" sz="1400" dirty="0">
                <a:solidFill>
                  <a:schemeClr val="tx1"/>
                </a:solidFill>
              </a:rPr>
              <a:t>;</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67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D355-540A-04E0-ED8B-B3D889E922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2BE46A-A4C8-F9A4-8B4D-90A2D0968885}"/>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FEE1417-F8B5-9CE3-6418-72E97BA3F448}"/>
              </a:ext>
            </a:extLst>
          </p:cNvPr>
          <p:cNvSpPr/>
          <p:nvPr/>
        </p:nvSpPr>
        <p:spPr>
          <a:xfrm>
            <a:off x="1737360" y="1138992"/>
            <a:ext cx="9767252" cy="571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Os Serviços/Organismos devem informar os trabalhadores em condições de solicitar a avaliação por ponderação curricular?</a:t>
            </a:r>
          </a:p>
          <a:p>
            <a:pPr algn="ctr"/>
            <a:r>
              <a:rPr lang="pt-PT" sz="1600" b="1" dirty="0">
                <a:solidFill>
                  <a:srgbClr val="00B050"/>
                </a:solidFill>
              </a:rPr>
              <a:t>e</a:t>
            </a:r>
          </a:p>
          <a:p>
            <a:pPr algn="ctr"/>
            <a:r>
              <a:rPr lang="pt-PT" sz="1600" b="1" u="sng" dirty="0">
                <a:solidFill>
                  <a:srgbClr val="00B050"/>
                </a:solidFill>
              </a:rPr>
              <a:t>Qual o período em que o devem fazer?</a:t>
            </a:r>
          </a:p>
          <a:p>
            <a:pPr algn="ctr"/>
            <a:endParaRPr lang="pt-PT" sz="1600" b="1" dirty="0">
              <a:solidFill>
                <a:srgbClr val="00B050"/>
              </a:solidFill>
            </a:endParaRPr>
          </a:p>
          <a:p>
            <a:pPr algn="ctr"/>
            <a:r>
              <a:rPr lang="pt-PT" sz="1600" b="1" u="sng" dirty="0">
                <a:solidFill>
                  <a:schemeClr val="tx1"/>
                </a:solidFill>
              </a:rPr>
              <a:t>Resposta:</a:t>
            </a:r>
          </a:p>
          <a:p>
            <a:pPr algn="just"/>
            <a:r>
              <a:rPr lang="pt-PT" sz="1400" dirty="0">
                <a:solidFill>
                  <a:schemeClr val="tx1"/>
                </a:solidFill>
              </a:rPr>
              <a:t>O </a:t>
            </a:r>
            <a:r>
              <a:rPr lang="pt-PT" sz="1400" b="1" dirty="0">
                <a:solidFill>
                  <a:srgbClr val="00B050"/>
                </a:solidFill>
              </a:rPr>
              <a:t>n.º 7 do artigo 43,º </a:t>
            </a:r>
            <a:r>
              <a:rPr lang="pt-PT" sz="1400" dirty="0">
                <a:solidFill>
                  <a:schemeClr val="tx1"/>
                </a:solidFill>
              </a:rPr>
              <a:t>determina que:</a:t>
            </a:r>
          </a:p>
          <a:p>
            <a:pPr algn="just"/>
            <a:endParaRPr lang="pt-PT" sz="1400" dirty="0">
              <a:solidFill>
                <a:schemeClr val="tx1"/>
              </a:solidFill>
            </a:endParaRPr>
          </a:p>
          <a:p>
            <a:pPr marL="285750" indent="-285750" algn="just">
              <a:buFont typeface="Wingdings" panose="05000000000000000000" pitchFamily="2" charset="2"/>
              <a:buChar char="Ø"/>
            </a:pPr>
            <a:r>
              <a:rPr lang="pt-PT" sz="1400" b="1" dirty="0">
                <a:solidFill>
                  <a:srgbClr val="00B050"/>
                </a:solidFill>
              </a:rPr>
              <a:t>Na </a:t>
            </a:r>
            <a:r>
              <a:rPr lang="pt-PT" sz="1400" b="1" dirty="0">
                <a:solidFill>
                  <a:srgbClr val="FF6600"/>
                </a:solidFill>
              </a:rPr>
              <a:t>primeira quinzena de dezembro </a:t>
            </a:r>
            <a:r>
              <a:rPr lang="pt-PT" sz="1400" b="1" dirty="0">
                <a:solidFill>
                  <a:srgbClr val="C00000"/>
                </a:solidFill>
              </a:rPr>
              <a:t>(novidade)</a:t>
            </a:r>
            <a:r>
              <a:rPr lang="pt-PT" sz="1400" b="1" dirty="0">
                <a:solidFill>
                  <a:srgbClr val="00B050"/>
                </a:solidFill>
              </a:rPr>
              <a:t>, os Organismos/Serviços devem informar os trabalhadores abrangidos pelo disposto nos n.ºs 5 a 7 do artigo 42º do SIADAPRA</a:t>
            </a:r>
            <a:r>
              <a:rPr lang="pt-PT" sz="1400" dirty="0">
                <a:solidFill>
                  <a:schemeClr val="tx1"/>
                </a:solidFill>
              </a:rPr>
              <a:t>, que não disponham de avaliação anterior que releve ou </a:t>
            </a:r>
            <a:r>
              <a:rPr lang="pt-PT" sz="1400" b="1" dirty="0">
                <a:solidFill>
                  <a:srgbClr val="00B050"/>
                </a:solidFill>
              </a:rPr>
              <a:t>pretendam a sua alteração </a:t>
            </a:r>
            <a:r>
              <a:rPr lang="pt-PT" sz="1400" dirty="0">
                <a:solidFill>
                  <a:schemeClr val="tx1"/>
                </a:solidFill>
              </a:rPr>
              <a:t>de que devem solicitar a ponderação curricular.</a:t>
            </a:r>
          </a:p>
          <a:p>
            <a:pPr algn="just"/>
            <a:endParaRPr lang="pt-PT" sz="1400" dirty="0">
              <a:solidFill>
                <a:schemeClr val="tx1"/>
              </a:solidFill>
            </a:endParaRPr>
          </a:p>
          <a:p>
            <a:pPr algn="just"/>
            <a:r>
              <a:rPr lang="pt-PT" sz="1400" b="1" dirty="0">
                <a:solidFill>
                  <a:srgbClr val="00B050"/>
                </a:solidFill>
              </a:rPr>
              <a:t>Observações: </a:t>
            </a:r>
          </a:p>
          <a:p>
            <a:pPr marL="342900" indent="-342900" algn="just">
              <a:buAutoNum type="arabicPeriod"/>
            </a:pPr>
            <a:r>
              <a:rPr lang="pt-PT" sz="1400" dirty="0">
                <a:solidFill>
                  <a:schemeClr val="tx1"/>
                </a:solidFill>
              </a:rPr>
              <a:t>Na prática, como os Organismos/Serviços não conseguem determinar quais os trabalhadores que pretendem alterar a avaliação que lhes foi atribuída anteriormente, decorre desta determinação que os </a:t>
            </a:r>
            <a:r>
              <a:rPr lang="pt-PT" sz="1400" b="1" dirty="0">
                <a:solidFill>
                  <a:srgbClr val="00B050"/>
                </a:solidFill>
              </a:rPr>
              <a:t>serviços devem informar todos os trabalhadores em condições de serem avaliados </a:t>
            </a:r>
            <a:r>
              <a:rPr lang="pt-PT" sz="1400" dirty="0">
                <a:solidFill>
                  <a:schemeClr val="tx1"/>
                </a:solidFill>
              </a:rPr>
              <a:t>por ponderação curricular que o podem fazer.</a:t>
            </a:r>
          </a:p>
          <a:p>
            <a:pPr marL="342900" indent="-342900" algn="just">
              <a:buAutoNum type="arabicPeriod"/>
            </a:pPr>
            <a:r>
              <a:rPr lang="pt-PT" sz="1400" dirty="0">
                <a:solidFill>
                  <a:schemeClr val="tx1"/>
                </a:solidFill>
              </a:rPr>
              <a:t>O diploma não determina por quais os meios/canais que os Serviços/Organismos devem informar os trabalhadores, pelo que se sugere, caso não haja indicações superiores explicitas, que se utilizem os meios mais adequados para cada caso (SGC, email, correio normal, correio registado ou outro).</a:t>
            </a:r>
          </a:p>
          <a:p>
            <a:pPr marL="342900" indent="-342900" algn="just">
              <a:buFontTx/>
              <a:buAutoNum type="arabicPeriod"/>
            </a:pPr>
            <a:r>
              <a:rPr lang="pt-PT" sz="1400" dirty="0">
                <a:solidFill>
                  <a:schemeClr val="tx1"/>
                </a:solidFill>
              </a:rPr>
              <a:t> </a:t>
            </a:r>
            <a:r>
              <a:rPr lang="pt-PT" sz="1400" b="1" dirty="0">
                <a:solidFill>
                  <a:srgbClr val="00B050"/>
                </a:solidFill>
              </a:rPr>
              <a:t>Até ao ciclo de gestão bianual 2023/2024 o despacho 57/2010 apenas determinava que os Organismos/Serviços deveriam informar os trabalhadores em condições de solicitar a ponderação curricular.</a:t>
            </a:r>
            <a:endParaRPr lang="pt-PT" sz="1400" dirty="0">
              <a:solidFill>
                <a:schemeClr val="tx1"/>
              </a:solidFill>
            </a:endParaRPr>
          </a:p>
          <a:p>
            <a:pPr marL="342900" indent="-342900" algn="just">
              <a:buAutoNum type="arabicPeriod"/>
            </a:pPr>
            <a:endParaRPr lang="pt-PT" sz="1400" dirty="0">
              <a:solidFill>
                <a:schemeClr val="tx1"/>
              </a:solidFill>
            </a:endParaRPr>
          </a:p>
        </p:txBody>
      </p:sp>
      <p:cxnSp>
        <p:nvCxnSpPr>
          <p:cNvPr id="6" name="Conexão reta 5">
            <a:extLst>
              <a:ext uri="{FF2B5EF4-FFF2-40B4-BE49-F238E27FC236}">
                <a16:creationId xmlns:a16="http://schemas.microsoft.com/office/drawing/2014/main" id="{C207F112-BEBC-F945-2BFB-843548B1C23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985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EC9C-72F6-CB66-B404-9255831CC2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9FD57-7872-EA5C-0B38-A7B379AD567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2B16C703-1B73-E897-684D-2A0A7B5F3BAB}"/>
              </a:ext>
            </a:extLst>
          </p:cNvPr>
          <p:cNvSpPr/>
          <p:nvPr/>
        </p:nvSpPr>
        <p:spPr>
          <a:xfrm>
            <a:off x="1737360" y="1282429"/>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E se os trabalhadores não requererem a avaliação por ponderação curricular a que têm direito?</a:t>
            </a:r>
          </a:p>
          <a:p>
            <a:pPr algn="ctr"/>
            <a:endParaRPr lang="pt-PT" sz="1600" b="1" dirty="0">
              <a:solidFill>
                <a:srgbClr val="00B050"/>
              </a:solidFill>
            </a:endParaRPr>
          </a:p>
          <a:p>
            <a:pPr algn="ctr"/>
            <a:r>
              <a:rPr lang="pt-PT" sz="1600" b="1" u="sng" dirty="0">
                <a:solidFill>
                  <a:schemeClr val="tx1"/>
                </a:solidFill>
              </a:rPr>
              <a:t>Resposta:</a:t>
            </a:r>
          </a:p>
          <a:p>
            <a:pPr algn="just"/>
            <a:endParaRPr lang="pt-PT" sz="1400" b="1" dirty="0">
              <a:solidFill>
                <a:srgbClr val="00B050"/>
              </a:solidFill>
            </a:endParaRPr>
          </a:p>
          <a:p>
            <a:pPr algn="just"/>
            <a:r>
              <a:rPr lang="pt-PT" sz="1400" b="1" dirty="0">
                <a:solidFill>
                  <a:srgbClr val="00B050"/>
                </a:solidFill>
              </a:rPr>
              <a:t>Se o trabalhador não requer a avaliação por ponderação curricular a que tem direito para efeitos da respetiva carreira, é-lhe atribuída a última avaliação obtida.</a:t>
            </a:r>
          </a:p>
          <a:p>
            <a:pPr algn="just"/>
            <a:endParaRPr lang="pt-PT" sz="1400" b="1" dirty="0">
              <a:solidFill>
                <a:srgbClr val="00B050"/>
              </a:solidFill>
            </a:endParaRPr>
          </a:p>
          <a:p>
            <a:pPr algn="just"/>
            <a:r>
              <a:rPr lang="pt-PT" sz="1400" b="1" dirty="0">
                <a:solidFill>
                  <a:srgbClr val="00B050"/>
                </a:solidFill>
              </a:rPr>
              <a:t>Conjugação dos n.ºs 5 e 6 do artigo 42.º.</a:t>
            </a:r>
          </a:p>
          <a:p>
            <a:pPr algn="just"/>
            <a:endParaRPr lang="pt-PT" sz="1400" dirty="0">
              <a:solidFill>
                <a:schemeClr val="tx1"/>
              </a:solidFill>
            </a:endParaRPr>
          </a:p>
          <a:p>
            <a:pPr algn="just"/>
            <a:r>
              <a:rPr lang="pt-PT" sz="1400" dirty="0">
                <a:solidFill>
                  <a:schemeClr val="tx1"/>
                </a:solidFill>
              </a:rPr>
              <a:t>5 — No caso de quem, no ano civil anterior, tenha vínculo de emprego público com pelo menos seis meses, mas não tenha o correspondente serviço efetivo conforme definido no presente diploma ou, estando na situação prevista no n.º 3, não tenha obtido decisão favorável do conselho coordenador da avaliação, não é realizada avaliação nos termos do presente título.</a:t>
            </a:r>
          </a:p>
          <a:p>
            <a:pPr algn="just"/>
            <a:endParaRPr lang="pt-PT" sz="1400" dirty="0">
              <a:solidFill>
                <a:schemeClr val="tx1"/>
              </a:solidFill>
            </a:endParaRPr>
          </a:p>
          <a:p>
            <a:pPr algn="just"/>
            <a:r>
              <a:rPr lang="pt-PT" sz="1400" dirty="0">
                <a:solidFill>
                  <a:schemeClr val="tx1"/>
                </a:solidFill>
              </a:rPr>
              <a:t>6 — No caso previsto no número anterior, releva, para efeitos da respetiva carreira, a última avaliação obtida nos termos do presente diploma ou das suas adaptações, ainda que por ponderação curricular.</a:t>
            </a:r>
          </a:p>
          <a:p>
            <a:pPr algn="just"/>
            <a:endParaRPr lang="pt-PT" sz="1400" dirty="0">
              <a:solidFill>
                <a:schemeClr val="tx1"/>
              </a:solidFill>
            </a:endParaRPr>
          </a:p>
        </p:txBody>
      </p:sp>
      <p:cxnSp>
        <p:nvCxnSpPr>
          <p:cNvPr id="6" name="Conexão reta 5">
            <a:extLst>
              <a:ext uri="{FF2B5EF4-FFF2-40B4-BE49-F238E27FC236}">
                <a16:creationId xmlns:a16="http://schemas.microsoft.com/office/drawing/2014/main" id="{6EAC16C1-B720-D994-03CC-87EC654E90D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0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5546-5DA2-3065-E487-889433981A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9C7AB9-8794-3F42-84F0-22590AD3B7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211F997-9F00-C737-FE0D-E65BD029F56D}"/>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das Competências</a:t>
            </a:r>
          </a:p>
          <a:p>
            <a:pPr algn="ctr"/>
            <a:r>
              <a:rPr lang="pt-PT" sz="2600" b="1" dirty="0">
                <a:solidFill>
                  <a:srgbClr val="00B050"/>
                </a:solidFill>
              </a:rPr>
              <a:t>SIADAPRA 3 e Competências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E9616444-75D9-31CC-C430-BEC88844966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02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830997"/>
          </a:xfrm>
          <a:prstGeom prst="rect">
            <a:avLst/>
          </a:prstGeom>
        </p:spPr>
        <p:txBody>
          <a:bodyPr wrap="square">
            <a:spAutoFit/>
          </a:bodyPr>
          <a:lstStyle/>
          <a:p>
            <a:pPr algn="ctr"/>
            <a:r>
              <a:rPr lang="pt-PT" sz="2400" b="1" dirty="0">
                <a:solidFill>
                  <a:srgbClr val="00B050"/>
                </a:solidFill>
              </a:rPr>
              <a:t>Avaliação Normal</a:t>
            </a:r>
          </a:p>
          <a:p>
            <a:pPr algn="ctr"/>
            <a:r>
              <a:rPr lang="pt-PT" sz="2400" b="1" dirty="0">
                <a:solidFill>
                  <a:schemeClr val="accent1">
                    <a:lumMod val="60000"/>
                    <a:lumOff val="40000"/>
                  </a:schemeClr>
                </a:solidFill>
              </a:rPr>
              <a:t>Objetivos e competências ou só competências</a:t>
            </a:r>
            <a:endParaRPr lang="pt-PT" sz="2400" b="1" dirty="0">
              <a:solidFill>
                <a:srgbClr val="00B050"/>
              </a:solidFill>
            </a:endParaRPr>
          </a:p>
        </p:txBody>
      </p:sp>
    </p:spTree>
    <p:extLst>
      <p:ext uri="{BB962C8B-B14F-4D97-AF65-F5344CB8AC3E}">
        <p14:creationId xmlns:p14="http://schemas.microsoft.com/office/powerpoint/2010/main" val="919610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00110"/>
          </a:xfrm>
          <a:prstGeom prst="rect">
            <a:avLst/>
          </a:prstGeom>
        </p:spPr>
        <p:txBody>
          <a:bodyPr wrap="square">
            <a:spAutoFit/>
          </a:bodyPr>
          <a:lstStyle/>
          <a:p>
            <a:pPr algn="ctr"/>
            <a:r>
              <a:rPr lang="pt-PT" sz="2000" b="1" dirty="0">
                <a:solidFill>
                  <a:srgbClr val="00B050"/>
                </a:solidFill>
              </a:rPr>
              <a:t>Autoavaliação</a:t>
            </a:r>
          </a:p>
        </p:txBody>
      </p:sp>
    </p:spTree>
    <p:extLst>
      <p:ext uri="{BB962C8B-B14F-4D97-AF65-F5344CB8AC3E}">
        <p14:creationId xmlns:p14="http://schemas.microsoft.com/office/powerpoint/2010/main" val="2327653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7AFB-FEED-0146-B24C-E275D9FDC0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F1C87F-E6D9-AF78-0460-F189C17402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0642B-E393-0740-0965-EF2C96FC83C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2C44DB8-41C1-A6D9-C2D4-8C7FA8AC0939}"/>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Como preencher a ficha de </a:t>
            </a:r>
            <a:r>
              <a:rPr lang="pt-PT" sz="1600" b="1" u="sng" dirty="0" err="1">
                <a:solidFill>
                  <a:srgbClr val="00B050"/>
                </a:solidFill>
              </a:rPr>
              <a:t>auto-avaliação</a:t>
            </a:r>
            <a:r>
              <a:rPr lang="pt-PT" sz="1600" b="1" u="sng" dirty="0">
                <a:solidFill>
                  <a:srgbClr val="00B050"/>
                </a:solidFill>
              </a:rPr>
              <a:t>?</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No âmbito da presente formação evidencia-se o preenchimento da ficha de </a:t>
            </a:r>
            <a:r>
              <a:rPr lang="pt-PT" sz="1400" dirty="0" err="1"/>
              <a:t>auto-avaliação</a:t>
            </a:r>
            <a:r>
              <a:rPr lang="pt-PT" sz="1400" dirty="0"/>
              <a:t> através da demonstração de ficha previamente constante de anexo. </a:t>
            </a:r>
          </a:p>
          <a:p>
            <a:pPr algn="just"/>
            <a:endParaRPr lang="pt-PT" sz="1400" dirty="0"/>
          </a:p>
        </p:txBody>
      </p:sp>
    </p:spTree>
    <p:extLst>
      <p:ext uri="{BB962C8B-B14F-4D97-AF65-F5344CB8AC3E}">
        <p14:creationId xmlns:p14="http://schemas.microsoft.com/office/powerpoint/2010/main" val="1774410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93A4-E0F7-4C6C-6310-AB36A6ECCA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4A43E6-F621-0368-69DC-77E081207B8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7C443C7-1AE0-5827-0AFB-8C6AF6E98B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F1F7DDF1-7164-3AB7-44EA-31B06072F43E}"/>
              </a:ext>
            </a:extLst>
          </p:cNvPr>
          <p:cNvSpPr/>
          <p:nvPr/>
        </p:nvSpPr>
        <p:spPr>
          <a:xfrm>
            <a:off x="1737361" y="1263470"/>
            <a:ext cx="9767252" cy="4431983"/>
          </a:xfrm>
          <a:prstGeom prst="rect">
            <a:avLst/>
          </a:prstGeom>
          <a:ln>
            <a:noFill/>
          </a:ln>
        </p:spPr>
        <p:txBody>
          <a:bodyPr wrap="square">
            <a:spAutoFit/>
          </a:bodyPr>
          <a:lstStyle/>
          <a:p>
            <a:pPr algn="ctr"/>
            <a:r>
              <a:rPr lang="pt-PT" sz="1600" b="1" u="sng" dirty="0">
                <a:solidFill>
                  <a:srgbClr val="00B050"/>
                </a:solidFill>
              </a:rPr>
              <a:t>Quando deve decorrer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FF6600"/>
                </a:solidFill>
              </a:rPr>
              <a:t>A autoavaliação deve, em regra, decorrer na </a:t>
            </a:r>
            <a:r>
              <a:rPr lang="pt-PT" sz="1400" b="1" dirty="0">
                <a:solidFill>
                  <a:srgbClr val="FF0000"/>
                </a:solidFill>
              </a:rPr>
              <a:t>1.ª quinzena de janeiro </a:t>
            </a:r>
            <a:r>
              <a:rPr lang="pt-PT" sz="1400" b="1" dirty="0">
                <a:solidFill>
                  <a:srgbClr val="00B050"/>
                </a:solidFill>
              </a:rPr>
              <a:t>do ano seguinte àquele em que se completa o ciclo avaliativo.</a:t>
            </a:r>
            <a:r>
              <a:rPr lang="pt-PT" sz="1400" b="1" dirty="0">
                <a:solidFill>
                  <a:srgbClr val="0070C0"/>
                </a:solidFill>
              </a:rPr>
              <a:t> (n.º 5 do artigo 63.º) </a:t>
            </a:r>
            <a:endParaRPr lang="pt-PT" sz="1400" b="1" dirty="0">
              <a:solidFill>
                <a:srgbClr val="00B050"/>
              </a:solidFill>
            </a:endParaRPr>
          </a:p>
          <a:p>
            <a:pPr algn="just"/>
            <a:endParaRPr lang="pt-PT" sz="1400" dirty="0"/>
          </a:p>
          <a:p>
            <a:pPr algn="ctr"/>
            <a:r>
              <a:rPr lang="pt-PT" sz="1600" b="1" dirty="0">
                <a:solidFill>
                  <a:srgbClr val="00B050"/>
                </a:solidFill>
              </a:rPr>
              <a:t>A Autoavaliação é </a:t>
            </a:r>
            <a:r>
              <a:rPr lang="pt-PT" sz="1600" b="1" dirty="0">
                <a:solidFill>
                  <a:schemeClr val="accent1">
                    <a:lumMod val="60000"/>
                    <a:lumOff val="40000"/>
                  </a:schemeClr>
                </a:solidFill>
              </a:rPr>
              <a:t>obrigatória</a:t>
            </a:r>
            <a:r>
              <a:rPr lang="pt-PT" sz="1600" b="1" dirty="0"/>
              <a:t>?</a:t>
            </a:r>
          </a:p>
          <a:p>
            <a:pPr algn="ctr"/>
            <a:endParaRPr lang="pt-PT" sz="1600" b="1" dirty="0"/>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Sim. Mas…</a:t>
            </a:r>
          </a:p>
          <a:p>
            <a:pPr algn="just"/>
            <a:endParaRPr lang="pt-PT" sz="1400" dirty="0"/>
          </a:p>
          <a:p>
            <a:pPr algn="just"/>
            <a:r>
              <a:rPr lang="pt-PT" sz="1400" b="1" dirty="0">
                <a:solidFill>
                  <a:srgbClr val="00B050"/>
                </a:solidFill>
              </a:rPr>
              <a:t>Constitui </a:t>
            </a:r>
            <a:r>
              <a:rPr lang="pt-PT" sz="1400" b="1" dirty="0">
                <a:solidFill>
                  <a:srgbClr val="FF6600"/>
                </a:solidFill>
              </a:rPr>
              <a:t>dever do avaliado</a:t>
            </a:r>
            <a:r>
              <a:rPr lang="pt-PT" sz="1400" b="1" dirty="0">
                <a:solidFill>
                  <a:srgbClr val="00B050"/>
                </a:solidFill>
              </a:rPr>
              <a:t> proceder à respetiva autoavaliação como garantia de envolvimento ativo e responsabilização no processo avaliativo. </a:t>
            </a:r>
            <a:r>
              <a:rPr lang="pt-PT" sz="1400" b="1" dirty="0">
                <a:solidFill>
                  <a:srgbClr val="0070C0"/>
                </a:solidFill>
              </a:rPr>
              <a:t>[alínea c), do n.º 2 do artigo 57.º]</a:t>
            </a:r>
            <a:endParaRPr lang="pt-PT" sz="1400" b="1" dirty="0">
              <a:solidFill>
                <a:srgbClr val="00B050"/>
              </a:solidFill>
            </a:endParaRPr>
          </a:p>
          <a:p>
            <a:pPr algn="just"/>
            <a:endParaRPr lang="pt-PT" sz="1400" dirty="0"/>
          </a:p>
          <a:p>
            <a:r>
              <a:rPr lang="pt-PT" sz="1400" dirty="0"/>
              <a:t>A </a:t>
            </a:r>
            <a:r>
              <a:rPr lang="pt-PT" sz="1400" b="1" dirty="0">
                <a:solidFill>
                  <a:srgbClr val="00B050"/>
                </a:solidFill>
              </a:rPr>
              <a:t>autoavaliação</a:t>
            </a:r>
            <a:r>
              <a:rPr lang="pt-PT" sz="1400" dirty="0"/>
              <a:t> é </a:t>
            </a:r>
            <a:r>
              <a:rPr lang="pt-PT" sz="1400" b="1" dirty="0">
                <a:solidFill>
                  <a:schemeClr val="accent1">
                    <a:lumMod val="60000"/>
                    <a:lumOff val="40000"/>
                  </a:schemeClr>
                </a:solidFill>
              </a:rPr>
              <a:t>obrigatória</a:t>
            </a:r>
            <a:r>
              <a:rPr lang="pt-PT" sz="1400" dirty="0"/>
              <a:t> (…), </a:t>
            </a:r>
            <a:r>
              <a:rPr lang="pt-PT" sz="1400" b="1" dirty="0">
                <a:solidFill>
                  <a:srgbClr val="FF0000"/>
                </a:solidFill>
              </a:rPr>
              <a:t>(Mas)</a:t>
            </a:r>
            <a:r>
              <a:rPr lang="pt-PT" sz="1400" dirty="0"/>
              <a:t> não constituindo componente vinculativa da avaliação de desempenho. </a:t>
            </a:r>
            <a:r>
              <a:rPr lang="pt-PT" sz="1400" b="1" dirty="0">
                <a:solidFill>
                  <a:srgbClr val="0070C0"/>
                </a:solidFill>
              </a:rPr>
              <a:t>(n.º 2 do artigo 57.º) </a:t>
            </a: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479906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C3A0D-A31B-E339-B298-CCEE47C0C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11A7B9-509B-D22B-D757-05FD11A1247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BCAF4B9-5F33-9B58-877B-EC0D00F91B7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AA176815-4715-9406-5482-2ADF34F9AE79}"/>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Como se concretiza a autoavaliação e quem preenche a ficha de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00B050"/>
                </a:solidFill>
              </a:rPr>
              <a:t>A autoavaliação </a:t>
            </a:r>
            <a:r>
              <a:rPr lang="pt-PT" sz="1400" dirty="0"/>
              <a:t>(…) </a:t>
            </a:r>
            <a:r>
              <a:rPr lang="pt-PT" sz="1400" b="1" dirty="0"/>
              <a:t>concretiza -se através de preenchimento de ficha própria</a:t>
            </a:r>
            <a:r>
              <a:rPr lang="pt-PT" sz="1400" dirty="0"/>
              <a:t>, a analisar pelo avaliador, </a:t>
            </a:r>
            <a:r>
              <a:rPr lang="pt-PT" sz="1400" b="1" dirty="0">
                <a:solidFill>
                  <a:srgbClr val="00B050"/>
                </a:solidFill>
              </a:rPr>
              <a:t>se possível conjuntamente com o avaliado</a:t>
            </a:r>
            <a:r>
              <a:rPr lang="pt-PT" sz="1400" dirty="0"/>
              <a:t>, com carácter preparatório à atribuição da avaliação,(…). </a:t>
            </a:r>
            <a:r>
              <a:rPr lang="pt-PT" sz="1400" b="1" dirty="0">
                <a:solidFill>
                  <a:srgbClr val="0070C0"/>
                </a:solidFill>
              </a:rPr>
              <a:t>(n.º 2 do artigo 63.º) </a:t>
            </a:r>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A ficha de autoavaliação é preenchida pelo trabalhador</a:t>
            </a:r>
            <a:r>
              <a:rPr lang="pt-PT" sz="1400" dirty="0"/>
              <a:t>.</a:t>
            </a:r>
            <a:r>
              <a:rPr lang="pt-PT" sz="1400" b="1" dirty="0">
                <a:solidFill>
                  <a:srgbClr val="0070C0"/>
                </a:solidFill>
              </a:rPr>
              <a:t> [alínea c), do n.º 2 do artigo 57.º]</a:t>
            </a:r>
            <a:endParaRPr lang="pt-PT" sz="1400" dirty="0"/>
          </a:p>
          <a:p>
            <a:pPr algn="just"/>
            <a:endParaRPr lang="pt-PT" sz="1400" dirty="0"/>
          </a:p>
          <a:p>
            <a:pPr algn="just"/>
            <a:r>
              <a:rPr lang="pt-PT" sz="1400" dirty="0"/>
              <a:t>Neste caso, como fazer se um trabalhador quiser fazer a sua autoavaliação mas não tiver conhecimentos suficientes (instrução, domínio do preenchimento, iliteracia digital) e/ou condições físicas (trabalho no campo,  sala apropriada para o efeito)?</a:t>
            </a:r>
          </a:p>
          <a:p>
            <a:pPr algn="just"/>
            <a:endParaRPr lang="pt-PT" sz="1400" dirty="0"/>
          </a:p>
          <a:p>
            <a:pPr algn="just"/>
            <a:r>
              <a:rPr lang="pt-PT" sz="1400" dirty="0"/>
              <a:t>Ora nestas situações melhor é prevenir e considerar que todos poderão querer autoavaliar-se e, neste sentido o serviço deverá proporcionar as condições necessárias para o efeito.</a:t>
            </a:r>
          </a:p>
          <a:p>
            <a:pPr algn="just"/>
            <a:r>
              <a:rPr lang="pt-PT" sz="1400" b="1" dirty="0"/>
              <a:t>Exemplos: </a:t>
            </a:r>
          </a:p>
          <a:p>
            <a:pPr marL="285750" indent="-285750" algn="just">
              <a:buFont typeface="Arial" panose="020B0604020202020204" pitchFamily="34" charset="0"/>
              <a:buChar char="•"/>
            </a:pPr>
            <a:r>
              <a:rPr lang="pt-PT" sz="1400" dirty="0"/>
              <a:t>Proporcionar uma reunião de esclarecimento para preenchimento das fichas de auto avaliação;</a:t>
            </a:r>
          </a:p>
          <a:p>
            <a:pPr marL="285750" indent="-285750" algn="just">
              <a:buFont typeface="Arial" panose="020B0604020202020204" pitchFamily="34" charset="0"/>
              <a:buChar char="•"/>
            </a:pPr>
            <a:r>
              <a:rPr lang="pt-PT" sz="1400" dirty="0"/>
              <a:t>Transformar o formato da ficha de autoavaliação determinado em portaria, em formato mais acessível e compreensível pelos trabalhadores, desde que colocando previamente à aprovação do dirigente máximo e/ou membro do governo.</a:t>
            </a:r>
          </a:p>
          <a:p>
            <a:pPr marL="285750" indent="-285750" algn="just">
              <a:buFont typeface="Arial" panose="020B0604020202020204" pitchFamily="34" charset="0"/>
              <a:buChar char="•"/>
            </a:pPr>
            <a:r>
              <a:rPr lang="pt-PT" sz="1400" dirty="0"/>
              <a:t>Identificar sala para o efeito;</a:t>
            </a:r>
          </a:p>
          <a:p>
            <a:pPr marL="285750" indent="-285750" algn="just">
              <a:buFont typeface="Arial" panose="020B0604020202020204" pitchFamily="34" charset="0"/>
              <a:buChar char="•"/>
            </a:pPr>
            <a:r>
              <a:rPr lang="pt-PT" sz="1400" dirty="0"/>
              <a:t>Etc.</a:t>
            </a:r>
          </a:p>
          <a:p>
            <a:pPr algn="just"/>
            <a:endParaRPr lang="pt-PT" sz="1400" dirty="0"/>
          </a:p>
        </p:txBody>
      </p:sp>
    </p:spTree>
    <p:extLst>
      <p:ext uri="{BB962C8B-B14F-4D97-AF65-F5344CB8AC3E}">
        <p14:creationId xmlns:p14="http://schemas.microsoft.com/office/powerpoint/2010/main" val="3554118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Avaliação, pontuação e classificação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5488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8FE9-EC5B-B8F2-D350-E66D2108B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DB7E55-E0C6-2FD9-DAC9-EC4C519AB0A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296B536-E62D-2061-2F89-8B3C06E811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6FE911B-F122-3223-1809-84B67B14D814}"/>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Quando deve decorrer Avaliação/Pontuação/Classificação?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avaliação deve, em regra</a:t>
            </a:r>
            <a:r>
              <a:rPr lang="pt-PT" sz="1400" dirty="0"/>
              <a:t>, </a:t>
            </a:r>
            <a:r>
              <a:rPr lang="pt-PT" sz="1400" b="1" dirty="0">
                <a:solidFill>
                  <a:srgbClr val="00B050"/>
                </a:solidFill>
              </a:rPr>
              <a:t>decorrer na </a:t>
            </a:r>
            <a:r>
              <a:rPr lang="pt-PT" sz="1400" b="1" dirty="0">
                <a:solidFill>
                  <a:srgbClr val="FF0000"/>
                </a:solidFill>
              </a:rPr>
              <a:t>1.ª quinzena de </a:t>
            </a:r>
            <a:r>
              <a:rPr lang="pt-PT" sz="1400" b="1" dirty="0">
                <a:solidFill>
                  <a:srgbClr val="00B050"/>
                </a:solidFill>
              </a:rPr>
              <a:t>janeiro do ano seguinte àquele em que se completa o ciclo avaliativo.</a:t>
            </a:r>
            <a:r>
              <a:rPr lang="pt-PT" sz="1400" b="1" dirty="0">
                <a:solidFill>
                  <a:srgbClr val="0070C0"/>
                </a:solidFill>
              </a:rPr>
              <a:t> (n.º 4 do artigo 63.º)</a:t>
            </a:r>
            <a:endParaRPr lang="pt-PT" sz="1400" dirty="0"/>
          </a:p>
          <a:p>
            <a:endParaRPr lang="pt-PT" sz="1400" dirty="0"/>
          </a:p>
        </p:txBody>
      </p:sp>
    </p:spTree>
    <p:extLst>
      <p:ext uri="{BB962C8B-B14F-4D97-AF65-F5344CB8AC3E}">
        <p14:creationId xmlns:p14="http://schemas.microsoft.com/office/powerpoint/2010/main" val="3887661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8AF1A-4184-B456-D818-81F86535E3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B00D1D-CA12-0797-E0A9-CA9B5B227A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EBA5AB2-96D8-658C-20CB-3DF0DA799DC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DCDF169E-DC19-1D31-3037-85D483076D5B}"/>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Harmonização e Validação das Propostas de Avaliação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825016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8B4C-8535-2F01-D2D7-8E841F9B119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FFC0FC-6251-5BB9-55B1-F0DBD292D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51585B8-9824-9902-38ED-7F544F3DE10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245CE16-3414-F763-6044-3609384A6278}"/>
              </a:ext>
            </a:extLst>
          </p:cNvPr>
          <p:cNvSpPr/>
          <p:nvPr/>
        </p:nvSpPr>
        <p:spPr>
          <a:xfrm>
            <a:off x="1737361" y="1263470"/>
            <a:ext cx="9767252" cy="5386090"/>
          </a:xfrm>
          <a:prstGeom prst="rect">
            <a:avLst/>
          </a:prstGeom>
          <a:ln>
            <a:noFill/>
          </a:ln>
        </p:spPr>
        <p:txBody>
          <a:bodyPr wrap="square">
            <a:spAutoFit/>
          </a:bodyPr>
          <a:lstStyle/>
          <a:p>
            <a:pPr algn="ctr"/>
            <a:r>
              <a:rPr lang="pt-PT" sz="1600" b="1" u="sng" dirty="0">
                <a:solidFill>
                  <a:srgbClr val="00B050"/>
                </a:solidFill>
              </a:rPr>
              <a:t>Quando deve decorrer a harmonização e validação das propostas de avaliação/classificação/pontuação?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Na </a:t>
            </a:r>
            <a:r>
              <a:rPr lang="pt-PT" sz="1400" b="1" dirty="0">
                <a:solidFill>
                  <a:srgbClr val="FF0000"/>
                </a:solidFill>
              </a:rPr>
              <a:t>segunda quinzena de janeiro</a:t>
            </a:r>
            <a:r>
              <a:rPr lang="pt-PT" sz="1400" b="1" dirty="0">
                <a:solidFill>
                  <a:srgbClr val="00B050"/>
                </a:solidFill>
              </a:rPr>
              <a:t>, realiza-se a reunião do conselho coordenador da avaliação para a análise das propostas de avaliação</a:t>
            </a:r>
            <a:r>
              <a:rPr lang="pt-PT" sz="1400" dirty="0">
                <a:solidFill>
                  <a:srgbClr val="00B050"/>
                </a:solidFill>
              </a:rPr>
              <a:t>, </a:t>
            </a:r>
            <a:r>
              <a:rPr lang="pt-PT" sz="1400" b="1" dirty="0">
                <a:solidFill>
                  <a:srgbClr val="00B050"/>
                </a:solidFill>
              </a:rPr>
              <a:t>procedendo</a:t>
            </a:r>
            <a:r>
              <a:rPr lang="pt-PT" sz="1400" dirty="0">
                <a:solidFill>
                  <a:srgbClr val="00B050"/>
                </a:solidFill>
              </a:rPr>
              <a:t>:</a:t>
            </a:r>
          </a:p>
          <a:p>
            <a:pPr algn="just"/>
            <a:endParaRPr lang="pt-PT" sz="1400" dirty="0">
              <a:solidFill>
                <a:srgbClr val="00B050"/>
              </a:solidFill>
            </a:endParaRPr>
          </a:p>
          <a:p>
            <a:pPr algn="just"/>
            <a:r>
              <a:rPr lang="pt-PT" sz="1400" dirty="0"/>
              <a:t>À </a:t>
            </a:r>
            <a:r>
              <a:rPr lang="pt-PT" sz="1400" b="1" dirty="0">
                <a:solidFill>
                  <a:srgbClr val="00B050"/>
                </a:solidFill>
              </a:rPr>
              <a:t>validação</a:t>
            </a:r>
            <a:r>
              <a:rPr lang="pt-PT" sz="1400" dirty="0"/>
              <a:t> das propostas de avaliação de </a:t>
            </a:r>
            <a:r>
              <a:rPr lang="pt-PT" sz="1400" b="1" i="1" dirty="0">
                <a:solidFill>
                  <a:srgbClr val="00B050"/>
                </a:solidFill>
              </a:rPr>
              <a:t>Desempenho inadequado</a:t>
            </a:r>
            <a:r>
              <a:rPr lang="pt-PT" sz="1400" dirty="0"/>
              <a:t>;</a:t>
            </a:r>
            <a:r>
              <a:rPr lang="pt-PT" sz="1400" b="1" dirty="0">
                <a:solidFill>
                  <a:srgbClr val="0070C0"/>
                </a:solidFill>
              </a:rPr>
              <a:t> [alínea a), do n.º 1 do artigo 64.º]</a:t>
            </a:r>
            <a:endParaRPr lang="pt-PT" sz="1400" dirty="0"/>
          </a:p>
          <a:p>
            <a:pPr algn="just"/>
            <a:endParaRPr lang="pt-PT" sz="1400" dirty="0"/>
          </a:p>
          <a:p>
            <a:pPr algn="just"/>
            <a:r>
              <a:rPr lang="pt-PT" sz="1400" dirty="0"/>
              <a:t>À </a:t>
            </a:r>
            <a:r>
              <a:rPr lang="pt-PT" sz="1400" b="1" dirty="0">
                <a:solidFill>
                  <a:srgbClr val="00B050"/>
                </a:solidFill>
              </a:rPr>
              <a:t>análise do impacto do desempenho</a:t>
            </a:r>
            <a:r>
              <a:rPr lang="pt-PT" sz="1400" dirty="0"/>
              <a:t>, designadamente para efeitos de reconhecimento do </a:t>
            </a:r>
            <a:r>
              <a:rPr lang="pt-PT" sz="1400" b="1" i="1" dirty="0">
                <a:solidFill>
                  <a:srgbClr val="00B050"/>
                </a:solidFill>
              </a:rPr>
              <a:t>Desempenho excelente</a:t>
            </a:r>
            <a:r>
              <a:rPr lang="pt-PT" sz="1400" dirty="0"/>
              <a:t>.</a:t>
            </a:r>
            <a:r>
              <a:rPr lang="pt-PT" sz="1400" b="1" dirty="0">
                <a:solidFill>
                  <a:srgbClr val="0070C0"/>
                </a:solidFill>
              </a:rPr>
              <a:t> [alínea b), do n.º 1 do artigo 64.º]</a:t>
            </a:r>
            <a:endParaRPr lang="pt-PT" sz="1400" dirty="0"/>
          </a:p>
          <a:p>
            <a:pPr algn="just"/>
            <a:endParaRPr lang="pt-PT" sz="1400" dirty="0"/>
          </a:p>
          <a:p>
            <a:pPr algn="just"/>
            <a:r>
              <a:rPr lang="pt-PT" sz="1400" dirty="0"/>
              <a:t>Em caso de </a:t>
            </a:r>
            <a:r>
              <a:rPr lang="pt-PT" sz="1400" b="1" dirty="0">
                <a:solidFill>
                  <a:srgbClr val="00B050"/>
                </a:solidFill>
              </a:rPr>
              <a:t>não validação da proposta de avaliação</a:t>
            </a:r>
            <a:r>
              <a:rPr lang="pt-PT" sz="1400" dirty="0"/>
              <a:t>, o conselho coordenador da avaliação </a:t>
            </a:r>
            <a:r>
              <a:rPr lang="pt-PT" sz="1400" b="1" dirty="0">
                <a:solidFill>
                  <a:srgbClr val="00B050"/>
                </a:solidFill>
              </a:rPr>
              <a:t>estabelece a classificação final </a:t>
            </a:r>
            <a:r>
              <a:rPr lang="pt-PT" sz="1400" dirty="0"/>
              <a:t>quantitativa com a correspondente menção qualitativa, nos termos do disposto do n.º 6 do artigo 50.º</a:t>
            </a:r>
            <a:r>
              <a:rPr lang="pt-PT" sz="1400" b="1" dirty="0">
                <a:solidFill>
                  <a:srgbClr val="0070C0"/>
                </a:solidFill>
              </a:rPr>
              <a:t> (n.º 2 do artigo 64.º) </a:t>
            </a:r>
          </a:p>
          <a:p>
            <a:pPr algn="just"/>
            <a:endParaRPr lang="pt-PT" sz="1400" dirty="0"/>
          </a:p>
          <a:p>
            <a:pPr algn="just"/>
            <a:r>
              <a:rPr lang="pt-PT" sz="1400" dirty="0"/>
              <a:t>Nos casos previstos no número anterior, o conselho coordenador da avaliação transmite a classificação final ao avaliador para que este dê conhecimento ao avaliado na reunião de avaliação e a remeta para homologação.</a:t>
            </a:r>
            <a:r>
              <a:rPr lang="pt-PT" sz="1400" b="1" dirty="0">
                <a:solidFill>
                  <a:srgbClr val="0070C0"/>
                </a:solidFill>
              </a:rPr>
              <a:t> (n.º 3 do artigo 64.º) </a:t>
            </a:r>
          </a:p>
          <a:p>
            <a:pPr algn="just"/>
            <a:endParaRPr lang="pt-PT" sz="1400" dirty="0"/>
          </a:p>
          <a:p>
            <a:pPr algn="just"/>
            <a:r>
              <a:rPr lang="pt-PT" sz="1400" b="1" dirty="0">
                <a:solidFill>
                  <a:srgbClr val="C00000"/>
                </a:solidFill>
              </a:rPr>
              <a:t>O reconhecimento do desempenho excelente implica declaração formal do conselho coordenador da avaliação</a:t>
            </a:r>
            <a:r>
              <a:rPr lang="pt-PT" sz="1400" dirty="0"/>
              <a:t>.</a:t>
            </a:r>
            <a:r>
              <a:rPr lang="pt-PT" sz="1400" b="1" dirty="0">
                <a:solidFill>
                  <a:srgbClr val="0070C0"/>
                </a:solidFill>
              </a:rPr>
              <a:t> (n.º 4 do artigo 64.º) </a:t>
            </a:r>
            <a:endParaRPr lang="pt-PT" sz="1400" b="1" dirty="0">
              <a:cs typeface="Arial" panose="020B0604020202020204" pitchFamily="34" charset="0"/>
            </a:endParaRPr>
          </a:p>
          <a:p>
            <a:endParaRPr lang="pt-PT" sz="1400" dirty="0"/>
          </a:p>
        </p:txBody>
      </p:sp>
    </p:spTree>
    <p:extLst>
      <p:ext uri="{BB962C8B-B14F-4D97-AF65-F5344CB8AC3E}">
        <p14:creationId xmlns:p14="http://schemas.microsoft.com/office/powerpoint/2010/main" val="3332294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4658-C6EE-0DA7-91D8-E83F175E2D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32CCD2-EDDC-6C30-C27B-4AEE561FB55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EA743E-6DFA-1A72-39FB-DD7E3E51709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C5D7C447-A281-2845-8B5C-35AF6C1B3A20}"/>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Conhecimento da Avaliação/Classificação/Pontuação</a:t>
            </a:r>
          </a:p>
        </p:txBody>
      </p:sp>
    </p:spTree>
    <p:extLst>
      <p:ext uri="{BB962C8B-B14F-4D97-AF65-F5344CB8AC3E}">
        <p14:creationId xmlns:p14="http://schemas.microsoft.com/office/powerpoint/2010/main" val="366681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1"/>
            <a:ext cx="9767252" cy="5289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Como são </a:t>
            </a:r>
            <a:r>
              <a:rPr lang="pt-PT" sz="1600" b="1" u="sng" dirty="0">
                <a:solidFill>
                  <a:srgbClr val="FF6600"/>
                </a:solidFill>
              </a:rPr>
              <a:t>identificadas/determinadas/construídas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algn="just"/>
            <a:r>
              <a:rPr lang="pt-PT" sz="1400" b="1" dirty="0">
                <a:solidFill>
                  <a:schemeClr val="tx1"/>
                </a:solidFill>
              </a:rPr>
              <a:t>Individuo(s)/Grupo(s) de Individuo(s)</a:t>
            </a:r>
          </a:p>
          <a:p>
            <a:pPr algn="just"/>
            <a:endParaRPr lang="pt-PT" sz="1400" dirty="0">
              <a:solidFill>
                <a:schemeClr val="tx1"/>
              </a:solidFill>
            </a:endParaRPr>
          </a:p>
          <a:p>
            <a:pPr marL="285750" indent="-285750" algn="just">
              <a:buFont typeface="Wingdings" panose="05000000000000000000" pitchFamily="2" charset="2"/>
              <a:buChar char="q"/>
            </a:pPr>
            <a:r>
              <a:rPr lang="pt-PT" sz="1400" dirty="0">
                <a:solidFill>
                  <a:schemeClr val="tx1"/>
                </a:solidFill>
              </a:rPr>
              <a:t>Competências Legais</a:t>
            </a:r>
          </a:p>
          <a:p>
            <a:pPr marL="285750" indent="-285750" algn="just">
              <a:buFont typeface="Wingdings" panose="05000000000000000000" pitchFamily="2" charset="2"/>
              <a:buChar char="q"/>
            </a:pPr>
            <a:r>
              <a:rPr lang="pt-PT" sz="1400" b="1" dirty="0">
                <a:solidFill>
                  <a:srgbClr val="00B050"/>
                </a:solidFill>
              </a:rPr>
              <a:t>Competências Profissionais</a:t>
            </a:r>
          </a:p>
          <a:p>
            <a:pPr marL="285750" indent="-285750" algn="just">
              <a:buFont typeface="Wingdings" panose="05000000000000000000" pitchFamily="2" charset="2"/>
              <a:buChar char="q"/>
            </a:pPr>
            <a:r>
              <a:rPr lang="pt-PT" sz="1400" b="1" dirty="0">
                <a:solidFill>
                  <a:srgbClr val="00B050"/>
                </a:solidFill>
              </a:rPr>
              <a:t>Competências Funcionais</a:t>
            </a:r>
          </a:p>
          <a:p>
            <a:pPr marL="285750" indent="-285750" algn="just">
              <a:buFont typeface="Wingdings" panose="05000000000000000000" pitchFamily="2" charset="2"/>
              <a:buChar char="q"/>
            </a:pPr>
            <a:r>
              <a:rPr lang="pt-PT" sz="1400" b="1" dirty="0">
                <a:solidFill>
                  <a:srgbClr val="00B050"/>
                </a:solidFill>
              </a:rPr>
              <a:t>Competências Técnicas</a:t>
            </a:r>
          </a:p>
          <a:p>
            <a:pPr marL="285750" indent="-285750" algn="just">
              <a:buFont typeface="Wingdings" panose="05000000000000000000" pitchFamily="2" charset="2"/>
              <a:buChar char="q"/>
            </a:pPr>
            <a:r>
              <a:rPr lang="pt-PT" sz="1400" b="1" dirty="0">
                <a:solidFill>
                  <a:srgbClr val="FF6600"/>
                </a:solidFill>
              </a:rPr>
              <a:t>Competências Comportamentais</a:t>
            </a:r>
          </a:p>
          <a:p>
            <a:endParaRPr lang="pt-PT" sz="1400" dirty="0">
              <a:solidFill>
                <a:schemeClr val="tx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srgbClr val="FF6600"/>
                </a:solidFill>
                <a:effectLst/>
                <a:uLnTx/>
                <a:uFillTx/>
                <a:latin typeface="Century Gothic" panose="020B0502020202020204"/>
                <a:ea typeface="+mn-ea"/>
                <a:cs typeface="+mn-cs"/>
              </a:rPr>
              <a:t>(Em regra) </a:t>
            </a:r>
            <a:r>
              <a:rPr kumimoji="0" lang="pt-PT" sz="1400" b="0" i="0" u="none" strike="noStrike" kern="1200" cap="none" spc="0" normalizeH="0" baseline="0" noProof="0" dirty="0">
                <a:ln>
                  <a:noFill/>
                </a:ln>
                <a:solidFill>
                  <a:prstClr val="black"/>
                </a:solidFill>
                <a:effectLst/>
                <a:uLnTx/>
                <a:uFillTx/>
                <a:latin typeface="Century Gothic" panose="020B0502020202020204"/>
                <a:ea typeface="+mn-ea"/>
                <a:cs typeface="+mn-cs"/>
              </a:rPr>
              <a:t>As competências são </a:t>
            </a:r>
            <a:r>
              <a:rPr kumimoji="0" lang="pt-PT" sz="1400" b="1" i="0" u="none" strike="noStrike" kern="1200" cap="none" spc="0" normalizeH="0" baseline="0" noProof="0" dirty="0">
                <a:ln>
                  <a:noFill/>
                </a:ln>
                <a:solidFill>
                  <a:srgbClr val="FF6600"/>
                </a:solidFill>
                <a:effectLst/>
                <a:uLnTx/>
                <a:uFillTx/>
                <a:latin typeface="Century Gothic" panose="020B0502020202020204"/>
                <a:ea typeface="+mn-ea"/>
                <a:cs typeface="+mn-cs"/>
              </a:rPr>
              <a:t>identificadas e determinadas por portaria </a:t>
            </a:r>
            <a:r>
              <a:rPr kumimoji="0" lang="pt-PT" sz="1400" b="0" i="0" u="none" strike="noStrike" kern="1200" cap="none" spc="0" normalizeH="0" baseline="0" noProof="0" dirty="0">
                <a:ln>
                  <a:noFill/>
                </a:ln>
                <a:solidFill>
                  <a:prstClr val="black"/>
                </a:solidFill>
                <a:effectLst/>
                <a:uLnTx/>
                <a:uFillTx/>
                <a:latin typeface="Century Gothic" panose="020B0502020202020204"/>
                <a:ea typeface="+mn-ea"/>
                <a:cs typeface="+mn-cs"/>
              </a:rPr>
              <a:t>do membro do Governo Regional responsável pela Administração Pública. </a:t>
            </a:r>
            <a:r>
              <a:rPr kumimoji="0" lang="pt-PT" sz="1400" b="1" i="0" u="none" strike="noStrike" kern="1200" cap="none" spc="0" normalizeH="0" baseline="0" noProof="0" dirty="0">
                <a:ln>
                  <a:noFill/>
                </a:ln>
                <a:solidFill>
                  <a:srgbClr val="0070C0"/>
                </a:solidFill>
                <a:effectLst/>
                <a:uLnTx/>
                <a:uFillTx/>
                <a:latin typeface="Century Gothic" panose="020B0502020202020204"/>
                <a:ea typeface="+mn-ea"/>
                <a:cs typeface="+mn-cs"/>
              </a:rPr>
              <a:t>(n.º 6 do artigo 35.º)</a:t>
            </a:r>
            <a:endParaRPr kumimoji="0" lang="pt-PT" sz="1400" b="0" i="0" u="none" strike="noStrike" kern="1200" cap="none" spc="0" normalizeH="0" baseline="0" noProof="0" dirty="0">
              <a:ln>
                <a:noFill/>
              </a:ln>
              <a:solidFill>
                <a:srgbClr val="00B050"/>
              </a:solidFill>
              <a:effectLst/>
              <a:uLnTx/>
              <a:uFillTx/>
              <a:latin typeface="Century Gothic" panose="020B0502020202020204"/>
              <a:ea typeface="+mn-ea"/>
              <a:cs typeface="+mn-cs"/>
            </a:endParaRPr>
          </a:p>
          <a:p>
            <a:endParaRPr lang="pt-PT" sz="1400" dirty="0">
              <a:solidFill>
                <a:schemeClr val="tx1"/>
              </a:solidFill>
            </a:endParaRPr>
          </a:p>
          <a:p>
            <a:r>
              <a:rPr lang="pt-PT" sz="1400" dirty="0">
                <a:solidFill>
                  <a:schemeClr val="tx1"/>
                </a:solidFill>
              </a:rPr>
              <a:t>Para a Administração Pública Regional as competências e os </a:t>
            </a:r>
            <a:r>
              <a:rPr lang="pt-PT" sz="1400" b="1" u="sng" dirty="0">
                <a:solidFill>
                  <a:srgbClr val="FF0000"/>
                </a:solidFill>
              </a:rPr>
              <a:t>comportamentos padrão</a:t>
            </a:r>
            <a:r>
              <a:rPr lang="pt-PT" sz="1400" u="sng" dirty="0">
                <a:solidFill>
                  <a:srgbClr val="FF0000"/>
                </a:solidFill>
              </a:rPr>
              <a:t> </a:t>
            </a:r>
            <a:r>
              <a:rPr lang="pt-PT" sz="1400" dirty="0">
                <a:solidFill>
                  <a:schemeClr val="tx1"/>
                </a:solidFill>
              </a:rPr>
              <a:t>estão identificados na </a:t>
            </a:r>
            <a:r>
              <a:rPr lang="pt-PT" sz="1400" b="1" dirty="0">
                <a:solidFill>
                  <a:srgbClr val="0070C0"/>
                </a:solidFill>
              </a:rPr>
              <a:t>Portaria n.º 43/2025, de 28 de abril de 2025</a:t>
            </a:r>
            <a:endParaRPr lang="pt-PT" sz="1400" dirty="0">
              <a:solidFill>
                <a:schemeClr val="tx1"/>
              </a:solidFill>
            </a:endParaRPr>
          </a:p>
          <a:p>
            <a:endParaRPr lang="pt-PT" sz="1600" dirty="0">
              <a:solidFill>
                <a:schemeClr val="tx1"/>
              </a:solidFill>
            </a:endParaRPr>
          </a:p>
          <a:p>
            <a:r>
              <a:rPr lang="pt-PT" sz="1600" dirty="0">
                <a:solidFill>
                  <a:schemeClr val="tx1"/>
                </a:solidFill>
              </a:rPr>
              <a:t>Podem ser negociados/contratualizados, comportamentos que não estejam na Portaria como padrão e aí podemos escolher da </a:t>
            </a:r>
            <a:r>
              <a:rPr lang="pt-PT" sz="1600" b="1" dirty="0">
                <a:solidFill>
                  <a:srgbClr val="00B050"/>
                </a:solidFill>
              </a:rPr>
              <a:t>Portaria n.º 214/2024/1, de 20 de setembro, estabelece o </a:t>
            </a:r>
            <a:r>
              <a:rPr lang="pt-PT" sz="1600" b="1" dirty="0">
                <a:solidFill>
                  <a:srgbClr val="FF6600"/>
                </a:solidFill>
              </a:rPr>
              <a:t>Referencial de Competências para a Administração Pública</a:t>
            </a:r>
            <a:r>
              <a:rPr lang="pt-PT" sz="1600" b="1" dirty="0">
                <a:solidFill>
                  <a:srgbClr val="00B050"/>
                </a:solidFill>
              </a:rPr>
              <a:t>  </a:t>
            </a:r>
            <a:r>
              <a:rPr lang="pt-PT" sz="1600" b="1" dirty="0">
                <a:solidFill>
                  <a:srgbClr val="FF6600"/>
                </a:solidFill>
              </a:rPr>
              <a:t>(</a:t>
            </a:r>
            <a:r>
              <a:rPr lang="pt-PT" sz="1600" b="1" dirty="0" err="1">
                <a:solidFill>
                  <a:srgbClr val="FF6600"/>
                </a:solidFill>
              </a:rPr>
              <a:t>ReCAP</a:t>
            </a:r>
            <a:r>
              <a:rPr lang="pt-PT" sz="1600" b="1" dirty="0">
                <a:solidFill>
                  <a:srgbClr val="FF6600"/>
                </a:solidFill>
              </a:rPr>
              <a:t>)</a:t>
            </a:r>
          </a:p>
          <a:p>
            <a:endParaRPr lang="pt-PT" sz="1600"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80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C7F6-F334-C42C-F311-A0653E3F7E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F16229-BCA3-8249-DCE5-4DDA516523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4CE6B-54B9-4E1E-B352-77CDBB4B227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26C97EC-DFA7-201E-878B-0139113482D0}"/>
              </a:ext>
            </a:extLst>
          </p:cNvPr>
          <p:cNvSpPr/>
          <p:nvPr/>
        </p:nvSpPr>
        <p:spPr>
          <a:xfrm>
            <a:off x="1737361" y="1263470"/>
            <a:ext cx="9767252" cy="2369880"/>
          </a:xfrm>
          <a:prstGeom prst="rect">
            <a:avLst/>
          </a:prstGeom>
          <a:ln>
            <a:noFill/>
          </a:ln>
        </p:spPr>
        <p:txBody>
          <a:bodyPr wrap="square">
            <a:spAutoFit/>
          </a:bodyPr>
          <a:lstStyle/>
          <a:p>
            <a:pPr algn="ctr"/>
            <a:r>
              <a:rPr lang="pt-PT" sz="1600" b="1" u="sng" dirty="0">
                <a:solidFill>
                  <a:srgbClr val="00B050"/>
                </a:solidFill>
              </a:rPr>
              <a:t>Quando deve o dirigente dar conhecimento da avaliação/classificação/pontuação ao avaliado?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Durante o </a:t>
            </a:r>
            <a:r>
              <a:rPr lang="pt-PT" sz="1400" b="1" dirty="0">
                <a:solidFill>
                  <a:srgbClr val="FF0000"/>
                </a:solidFill>
              </a:rPr>
              <a:t>mês de fevereiro </a:t>
            </a:r>
            <a:r>
              <a:rPr lang="pt-PT" sz="1400" dirty="0"/>
              <a:t>do ano seguinte àquele em que se completa o ciclo avaliativo (…), </a:t>
            </a:r>
            <a:r>
              <a:rPr lang="pt-PT" sz="1400" b="1" dirty="0">
                <a:solidFill>
                  <a:srgbClr val="00B050"/>
                </a:solidFill>
              </a:rPr>
              <a:t>realizam -se as reuniões </a:t>
            </a:r>
            <a:r>
              <a:rPr lang="pt-PT" sz="1400" b="1" dirty="0">
                <a:solidFill>
                  <a:srgbClr val="FF6600"/>
                </a:solidFill>
              </a:rPr>
              <a:t>dos avaliadores com cada um dos respetivos avaliados</a:t>
            </a:r>
            <a:r>
              <a:rPr lang="pt-PT" sz="1400" b="1" dirty="0">
                <a:solidFill>
                  <a:srgbClr val="00B050"/>
                </a:solidFill>
              </a:rPr>
              <a:t>, tendo como objetivo </a:t>
            </a:r>
            <a:r>
              <a:rPr lang="pt-PT" sz="1400" b="1" dirty="0">
                <a:solidFill>
                  <a:schemeClr val="accent1">
                    <a:lumMod val="60000"/>
                    <a:lumOff val="40000"/>
                  </a:schemeClr>
                </a:solidFill>
              </a:rPr>
              <a:t>dar conhecimento da avaliação.</a:t>
            </a:r>
            <a:r>
              <a:rPr lang="pt-PT" sz="1400" b="1" dirty="0">
                <a:solidFill>
                  <a:srgbClr val="0070C0"/>
                </a:solidFill>
              </a:rPr>
              <a:t> (n.º 1 do artigo 65.º)</a:t>
            </a:r>
            <a:endParaRPr lang="pt-PT" sz="1400" dirty="0"/>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1141116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Apreciação pela Comissão Paritária</a:t>
            </a:r>
          </a:p>
        </p:txBody>
      </p:sp>
    </p:spTree>
    <p:extLst>
      <p:ext uri="{BB962C8B-B14F-4D97-AF65-F5344CB8AC3E}">
        <p14:creationId xmlns:p14="http://schemas.microsoft.com/office/powerpoint/2010/main" val="1719327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8959-1014-F772-0AE7-7BD741282E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3EF827-D1AE-04F8-921D-B871C2E7A6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612C22-07F8-8494-C8B1-911CA391CF4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1923C7D-0C55-74FB-BA02-74EB0FA1B6F1}"/>
              </a:ext>
            </a:extLst>
          </p:cNvPr>
          <p:cNvSpPr/>
          <p:nvPr/>
        </p:nvSpPr>
        <p:spPr>
          <a:xfrm>
            <a:off x="1737361" y="1103050"/>
            <a:ext cx="9767252" cy="5386090"/>
          </a:xfrm>
          <a:prstGeom prst="rect">
            <a:avLst/>
          </a:prstGeom>
          <a:ln>
            <a:noFill/>
          </a:ln>
        </p:spPr>
        <p:txBody>
          <a:bodyPr wrap="square">
            <a:spAutoFit/>
          </a:bodyPr>
          <a:lstStyle/>
          <a:p>
            <a:pPr algn="ctr"/>
            <a:r>
              <a:rPr lang="pt-PT" sz="1600" b="1" u="sng" dirty="0">
                <a:solidFill>
                  <a:srgbClr val="00B050"/>
                </a:solidFill>
              </a:rPr>
              <a:t>Quando decorre o período para apreciação da Comissão Paritária e quais os procedimentos e prazos a considerar ?</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latin typeface="Century Gothic" panose="020B0502020202020204" pitchFamily="34" charset="0"/>
                <a:cs typeface="Arial" panose="020B0604020202020204" pitchFamily="34" charset="0"/>
              </a:rPr>
              <a:t>O trabalhador avaliado, </a:t>
            </a:r>
            <a:r>
              <a:rPr lang="pt-PT" sz="1400" b="1" dirty="0">
                <a:solidFill>
                  <a:srgbClr val="FF6600"/>
                </a:solidFill>
                <a:latin typeface="Century Gothic" panose="020B0502020202020204" pitchFamily="34" charset="0"/>
                <a:cs typeface="Arial" panose="020B0604020202020204" pitchFamily="34" charset="0"/>
              </a:rPr>
              <a:t>após tomar conhecimento da proposta de avaliação </a:t>
            </a:r>
            <a:r>
              <a:rPr lang="pt-PT" sz="1400" b="1" dirty="0">
                <a:solidFill>
                  <a:srgbClr val="00B050"/>
                </a:solidFill>
                <a:latin typeface="Century Gothic" panose="020B0502020202020204" pitchFamily="34" charset="0"/>
                <a:cs typeface="Arial" panose="020B0604020202020204" pitchFamily="34" charset="0"/>
              </a:rPr>
              <a:t>que será sujeita a homologação, pode requerer ao dirigente máximo do serviço, </a:t>
            </a:r>
            <a:r>
              <a:rPr lang="pt-PT" sz="1400" b="1" dirty="0">
                <a:solidFill>
                  <a:srgbClr val="FF0000"/>
                </a:solidFill>
                <a:latin typeface="Century Gothic" panose="020B0502020202020204" pitchFamily="34" charset="0"/>
                <a:cs typeface="Arial" panose="020B0604020202020204" pitchFamily="34" charset="0"/>
              </a:rPr>
              <a:t>no prazo de 10 dias úteis</a:t>
            </a:r>
            <a:r>
              <a:rPr lang="pt-PT" sz="1400" dirty="0">
                <a:latin typeface="Century Gothic" panose="020B0502020202020204" pitchFamily="34" charset="0"/>
                <a:cs typeface="Arial" panose="020B0604020202020204" pitchFamily="34" charset="0"/>
              </a:rPr>
              <a:t>, que o seu processo seja submetido a apreciação da comissão paritária, apresentando a fundamentação necessária para tal apreciação.</a:t>
            </a:r>
            <a:r>
              <a:rPr lang="pt-PT" sz="1400" b="1" dirty="0">
                <a:solidFill>
                  <a:srgbClr val="0070C0"/>
                </a:solidFill>
              </a:rPr>
              <a:t> (n.º 1 do artigo 70.º) </a:t>
            </a:r>
            <a:r>
              <a:rPr lang="pt-PT" sz="1400" dirty="0"/>
              <a:t>O requerimento deve ser acompanhado da documentação que suporte os fundamentos do pedido de apreciação.</a:t>
            </a:r>
            <a:r>
              <a:rPr lang="pt-PT" sz="1400" b="1" dirty="0">
                <a:solidFill>
                  <a:srgbClr val="0070C0"/>
                </a:solidFill>
              </a:rPr>
              <a:t> (n.º 2 do artigo 70.º)</a:t>
            </a:r>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FF6600"/>
                </a:solidFill>
                <a:latin typeface="Century Gothic" panose="020B0502020202020204" pitchFamily="34" charset="0"/>
                <a:cs typeface="Arial" panose="020B0604020202020204" pitchFamily="34" charset="0"/>
              </a:rPr>
              <a:t>A audição da comissão paritária não pode, em caso algum, ser recusada.</a:t>
            </a:r>
            <a:r>
              <a:rPr lang="pt-PT" sz="1400" b="1" dirty="0">
                <a:solidFill>
                  <a:srgbClr val="0070C0"/>
                </a:solidFill>
              </a:rPr>
              <a:t> (n.º 3 do artigo 65.º)</a:t>
            </a:r>
            <a:endParaRPr lang="pt-PT" sz="1400" dirty="0"/>
          </a:p>
          <a:p>
            <a:pPr algn="just"/>
            <a:endParaRPr lang="pt-PT" sz="1400" b="1" dirty="0">
              <a:solidFill>
                <a:srgbClr val="FF6600"/>
              </a:solidFill>
              <a:latin typeface="Century Gothic" panose="020B0502020202020204" pitchFamily="34" charset="0"/>
              <a:cs typeface="Arial" panose="020B0604020202020204" pitchFamily="34" charset="0"/>
            </a:endParaRPr>
          </a:p>
          <a:p>
            <a:pPr algn="just"/>
            <a:r>
              <a:rPr lang="pt-PT" sz="1400" dirty="0">
                <a:latin typeface="Century Gothic" panose="020B0502020202020204" pitchFamily="34" charset="0"/>
                <a:cs typeface="Arial" panose="020B0604020202020204" pitchFamily="34" charset="0"/>
              </a:rPr>
              <a:t>A comissão paritária pode solicitar ao avaliador, ao avaliado ou, sendo o caso, ao conselho coordenador da avaliação os elementos que julgar convenientes para o seu melhor esclarecimento, bem como convidar avaliador ou avaliado a expor a sua posição, por uma única vez, em audição, cuja duração não poderá exceder 30 minutos.</a:t>
            </a:r>
            <a:r>
              <a:rPr lang="pt-PT" sz="1400" b="1" dirty="0">
                <a:solidFill>
                  <a:srgbClr val="0070C0"/>
                </a:solidFill>
              </a:rPr>
              <a:t> (n.º 4 do artigo 65.º)</a:t>
            </a:r>
            <a:endParaRPr lang="pt-PT" sz="1400" dirty="0"/>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00B050"/>
                </a:solidFill>
                <a:latin typeface="Century Gothic" panose="020B0502020202020204" pitchFamily="34" charset="0"/>
                <a:cs typeface="Arial" panose="020B0604020202020204" pitchFamily="34" charset="0"/>
              </a:rPr>
              <a:t>A apreciação da comissão paritária é feita </a:t>
            </a:r>
            <a:r>
              <a:rPr lang="pt-PT" sz="1400" b="1" dirty="0">
                <a:solidFill>
                  <a:srgbClr val="FF0000"/>
                </a:solidFill>
                <a:latin typeface="Century Gothic" panose="020B0502020202020204" pitchFamily="34" charset="0"/>
                <a:cs typeface="Arial" panose="020B0604020202020204" pitchFamily="34" charset="0"/>
              </a:rPr>
              <a:t>no prazo de 10 dias úteis </a:t>
            </a:r>
            <a:r>
              <a:rPr lang="pt-PT" sz="1400" dirty="0">
                <a:latin typeface="Century Gothic" panose="020B0502020202020204" pitchFamily="34" charset="0"/>
                <a:cs typeface="Arial" panose="020B0604020202020204" pitchFamily="34" charset="0"/>
              </a:rPr>
              <a:t>contado a partir da data em que tenha sido solicitada e expressa-se através de relatório fundamentado com proposta de avaliação.</a:t>
            </a:r>
            <a:r>
              <a:rPr lang="pt-PT" sz="1400" b="1" dirty="0">
                <a:solidFill>
                  <a:srgbClr val="0070C0"/>
                </a:solidFill>
              </a:rPr>
              <a:t> (n.º 5 do artigo 65.º)</a:t>
            </a:r>
            <a:endParaRPr lang="pt-PT" sz="1400" dirty="0"/>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00B050"/>
                </a:solidFill>
              </a:rPr>
              <a:t>O relatório </a:t>
            </a:r>
            <a:r>
              <a:rPr lang="pt-PT" sz="1400" dirty="0"/>
              <a:t>previsto no número anterior </a:t>
            </a:r>
            <a:r>
              <a:rPr lang="pt-PT" sz="1400" b="1" dirty="0">
                <a:solidFill>
                  <a:srgbClr val="00B050"/>
                </a:solidFill>
              </a:rPr>
              <a:t>é subscrito por todos os vogais </a:t>
            </a:r>
            <a:r>
              <a:rPr lang="pt-PT" sz="1400" dirty="0"/>
              <a:t>e, no caso de não se verificar consenso, deve conter as propostas alternativas apresentadas e respetiva fundamentação.</a:t>
            </a:r>
            <a:r>
              <a:rPr lang="pt-PT" sz="1400" b="1" dirty="0">
                <a:solidFill>
                  <a:srgbClr val="0070C0"/>
                </a:solidFill>
              </a:rPr>
              <a:t> (n.º 6 do artigo 65.º)</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191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Homologação e Reclamação do ato de homologação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645504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CBB3-A826-7C7C-2ADF-283D0803FE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20C79B-BAD5-4735-B40D-81F9C9E604E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8B38A1F-2D94-4920-62CA-D2E2DE80B71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D099CFAE-471D-C70B-BF7C-064B29D8F73A}"/>
              </a:ext>
            </a:extLst>
          </p:cNvPr>
          <p:cNvSpPr/>
          <p:nvPr/>
        </p:nvSpPr>
        <p:spPr>
          <a:xfrm>
            <a:off x="1737361" y="1263470"/>
            <a:ext cx="9767252" cy="4524315"/>
          </a:xfrm>
          <a:prstGeom prst="rect">
            <a:avLst/>
          </a:prstGeom>
          <a:ln>
            <a:noFill/>
          </a:ln>
        </p:spPr>
        <p:txBody>
          <a:bodyPr wrap="square">
            <a:spAutoFit/>
          </a:bodyPr>
          <a:lstStyle/>
          <a:p>
            <a:pPr algn="ctr"/>
            <a:r>
              <a:rPr lang="pt-PT" sz="1600" b="1" u="sng" dirty="0">
                <a:solidFill>
                  <a:srgbClr val="00B050"/>
                </a:solidFill>
              </a:rPr>
              <a:t>Quando decorre o período para </a:t>
            </a:r>
            <a:r>
              <a:rPr lang="pt-PT" sz="1600" b="1" u="sng" dirty="0">
                <a:solidFill>
                  <a:srgbClr val="FF6600"/>
                </a:solidFill>
              </a:rPr>
              <a:t>homologação</a:t>
            </a:r>
            <a:r>
              <a:rPr lang="pt-PT" sz="1600" b="1" u="sng" dirty="0">
                <a:solidFill>
                  <a:srgbClr val="00B050"/>
                </a:solidFill>
              </a:rPr>
              <a:t> pelo dirigente máximo e quais os procedimentos e prazos a considerar?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A </a:t>
            </a:r>
            <a:r>
              <a:rPr lang="pt-PT" sz="1400" b="1" dirty="0">
                <a:solidFill>
                  <a:srgbClr val="FF6600"/>
                </a:solidFill>
                <a:cs typeface="Arial" panose="020B0604020202020204" pitchFamily="34" charset="0"/>
              </a:rPr>
              <a:t>homologação</a:t>
            </a:r>
            <a:r>
              <a:rPr lang="pt-PT" sz="1400" b="1" dirty="0">
                <a:solidFill>
                  <a:srgbClr val="00B050"/>
                </a:solidFill>
                <a:cs typeface="Arial" panose="020B0604020202020204" pitchFamily="34" charset="0"/>
              </a:rPr>
              <a:t> das avaliações de desempenho </a:t>
            </a:r>
            <a:r>
              <a:rPr lang="pt-PT" sz="1400" b="1" dirty="0">
                <a:solidFill>
                  <a:srgbClr val="FF0000"/>
                </a:solidFill>
                <a:cs typeface="Arial" panose="020B0604020202020204" pitchFamily="34" charset="0"/>
              </a:rPr>
              <a:t>deve ser, em regra</a:t>
            </a:r>
            <a:r>
              <a:rPr lang="pt-PT" sz="1400" dirty="0">
                <a:cs typeface="Arial" panose="020B0604020202020204" pitchFamily="34" charset="0"/>
              </a:rPr>
              <a:t>, </a:t>
            </a:r>
            <a:r>
              <a:rPr lang="pt-PT" sz="1400" b="1" dirty="0">
                <a:solidFill>
                  <a:srgbClr val="00B050"/>
                </a:solidFill>
                <a:cs typeface="Arial" panose="020B0604020202020204" pitchFamily="34" charset="0"/>
              </a:rPr>
              <a:t>efetuada</a:t>
            </a:r>
            <a:r>
              <a:rPr lang="pt-PT" sz="1400" dirty="0">
                <a:cs typeface="Arial" panose="020B0604020202020204" pitchFamily="34" charset="0"/>
              </a:rPr>
              <a:t> </a:t>
            </a:r>
            <a:r>
              <a:rPr lang="pt-PT" sz="1400" b="1" dirty="0">
                <a:solidFill>
                  <a:srgbClr val="FF0000"/>
                </a:solidFill>
                <a:cs typeface="Arial" panose="020B0604020202020204" pitchFamily="34" charset="0"/>
              </a:rPr>
              <a:t>até</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30 de abril</a:t>
            </a:r>
            <a:r>
              <a:rPr lang="pt-PT" sz="1400" dirty="0">
                <a:cs typeface="Arial" panose="020B0604020202020204" pitchFamily="34" charset="0"/>
              </a:rPr>
              <a:t>, </a:t>
            </a:r>
            <a:r>
              <a:rPr lang="pt-PT" sz="1400" b="1" dirty="0">
                <a:solidFill>
                  <a:srgbClr val="00B050"/>
                </a:solidFill>
                <a:cs typeface="Arial" panose="020B0604020202020204" pitchFamily="34" charset="0"/>
              </a:rPr>
              <a:t>dela devendo ser dado conhecimento ao avaliado no </a:t>
            </a:r>
            <a:r>
              <a:rPr lang="pt-PT" sz="1400" b="1" dirty="0">
                <a:solidFill>
                  <a:srgbClr val="FF0000"/>
                </a:solidFill>
                <a:cs typeface="Arial" panose="020B0604020202020204" pitchFamily="34" charset="0"/>
              </a:rPr>
              <a:t>prazo de cinco dias úteis</a:t>
            </a:r>
            <a:r>
              <a:rPr lang="pt-PT" sz="1400" b="1" dirty="0">
                <a:solidFill>
                  <a:srgbClr val="00B050"/>
                </a:solidFill>
                <a:cs typeface="Arial" panose="020B0604020202020204" pitchFamily="34" charset="0"/>
              </a:rPr>
              <a:t>. </a:t>
            </a:r>
            <a:r>
              <a:rPr lang="pt-PT" sz="1400" b="1" dirty="0">
                <a:solidFill>
                  <a:srgbClr val="0070C0"/>
                </a:solidFill>
              </a:rPr>
              <a:t>(artigo 71.º)</a:t>
            </a:r>
          </a:p>
          <a:p>
            <a:pPr algn="just"/>
            <a:endParaRPr lang="pt-PT" sz="1400" b="1" dirty="0">
              <a:solidFill>
                <a:srgbClr val="0070C0"/>
              </a:solidFill>
            </a:endParaRPr>
          </a:p>
          <a:p>
            <a:pPr algn="just"/>
            <a:r>
              <a:rPr lang="pt-PT" sz="1400" b="1" dirty="0">
                <a:solidFill>
                  <a:srgbClr val="00B050"/>
                </a:solidFill>
                <a:cs typeface="Arial" panose="020B0604020202020204" pitchFamily="34" charset="0"/>
              </a:rPr>
              <a:t>O </a:t>
            </a:r>
            <a:r>
              <a:rPr lang="pt-PT" sz="1400" b="1" dirty="0">
                <a:solidFill>
                  <a:srgbClr val="FF6600"/>
                </a:solidFill>
                <a:cs typeface="Arial" panose="020B0604020202020204" pitchFamily="34" charset="0"/>
              </a:rPr>
              <a:t>prazo para apresentação de reclamação do ato de homologação </a:t>
            </a:r>
            <a:r>
              <a:rPr lang="pt-PT" sz="1400" b="1" dirty="0">
                <a:solidFill>
                  <a:srgbClr val="00B050"/>
                </a:solidFill>
                <a:cs typeface="Arial" panose="020B0604020202020204" pitchFamily="34" charset="0"/>
              </a:rPr>
              <a:t>é de </a:t>
            </a:r>
            <a:r>
              <a:rPr lang="pt-PT" sz="1400" b="1" dirty="0">
                <a:solidFill>
                  <a:srgbClr val="FF0000"/>
                </a:solidFill>
                <a:cs typeface="Arial" panose="020B0604020202020204" pitchFamily="34" charset="0"/>
              </a:rPr>
              <a:t>10 dias úteis a contar da data do seu conhecimento</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devendo</a:t>
            </a:r>
            <a:r>
              <a:rPr lang="pt-PT" sz="1400" dirty="0">
                <a:cs typeface="Arial" panose="020B0604020202020204" pitchFamily="34" charset="0"/>
              </a:rPr>
              <a:t> </a:t>
            </a:r>
            <a:r>
              <a:rPr lang="pt-PT" sz="1400" b="1" dirty="0">
                <a:solidFill>
                  <a:srgbClr val="FF6600"/>
                </a:solidFill>
                <a:cs typeface="Arial" panose="020B0604020202020204" pitchFamily="34" charset="0"/>
              </a:rPr>
              <a:t>a respetiva decisão ser proferida </a:t>
            </a:r>
            <a:r>
              <a:rPr lang="pt-PT" sz="1400" b="1" dirty="0">
                <a:solidFill>
                  <a:srgbClr val="FF0000"/>
                </a:solidFill>
                <a:cs typeface="Arial" panose="020B0604020202020204" pitchFamily="34" charset="0"/>
              </a:rPr>
              <a:t>no prazo máximo de 10 dias úteis</a:t>
            </a:r>
            <a:r>
              <a:rPr lang="pt-PT" sz="1400" b="1" dirty="0">
                <a:solidFill>
                  <a:srgbClr val="00B050"/>
                </a:solidFill>
                <a:cs typeface="Arial" panose="020B0604020202020204" pitchFamily="34" charset="0"/>
              </a:rPr>
              <a:t>.</a:t>
            </a:r>
            <a:r>
              <a:rPr lang="pt-PT" sz="1400" b="1" dirty="0">
                <a:solidFill>
                  <a:srgbClr val="0070C0"/>
                </a:solidFill>
              </a:rPr>
              <a:t> (n.º 1 do artigo 72.º)</a:t>
            </a:r>
          </a:p>
          <a:p>
            <a:pPr algn="just"/>
            <a:endParaRPr lang="pt-PT" sz="1400" b="1" dirty="0">
              <a:solidFill>
                <a:srgbClr val="0070C0"/>
              </a:solidFill>
              <a:cs typeface="Arial" panose="020B0604020202020204" pitchFamily="34" charset="0"/>
            </a:endParaRPr>
          </a:p>
          <a:p>
            <a:pPr algn="just"/>
            <a:r>
              <a:rPr lang="pt-PT" sz="1400" b="1" dirty="0">
                <a:solidFill>
                  <a:srgbClr val="00B050"/>
                </a:solidFill>
                <a:cs typeface="Arial" panose="020B0604020202020204" pitchFamily="34" charset="0"/>
              </a:rPr>
              <a:t>Na decisão sobre reclamação, o dirigente máximo do serviço tem em conta os fundamentos apresentados pelo avaliado e pelo avaliador, bem como os relatórios da comissão paritária ou do conselho coordenador da avaliação sobre pedidos de apreciação anteriormente apresentados</a:t>
            </a:r>
            <a:r>
              <a:rPr lang="pt-PT" sz="1400" dirty="0">
                <a:cs typeface="Arial" panose="020B0604020202020204" pitchFamily="34" charset="0"/>
              </a:rPr>
              <a:t>.</a:t>
            </a:r>
            <a:r>
              <a:rPr lang="pt-PT" sz="1400" b="1" dirty="0">
                <a:solidFill>
                  <a:srgbClr val="0070C0"/>
                </a:solidFill>
              </a:rPr>
              <a:t> (n.º 2 do artigo 72.º)</a:t>
            </a:r>
            <a:endParaRPr lang="pt-PT" sz="1400" dirty="0"/>
          </a:p>
          <a:p>
            <a:pPr algn="just"/>
            <a:endParaRPr lang="pt-PT" sz="1400" dirty="0">
              <a:cs typeface="Arial" panose="020B0604020202020204" pitchFamily="34" charset="0"/>
            </a:endParaRPr>
          </a:p>
          <a:p>
            <a:pPr algn="just"/>
            <a:endParaRPr lang="pt-PT" sz="1400" b="1"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2357690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Outras impugnações</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6294075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152B-A52B-280C-8CA7-1E46C920FF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70D061-E55D-ED1E-5399-56FB2C497069}"/>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EBAC9C-91D3-4DAA-1E32-2D3108B55C2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821FC91-F21F-85BA-A79A-A8CC4F3223B2}"/>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Indeferida a reclamação sobre o ato de homologação para que outras entidades pode o trabalhador recorrer?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Do ato de homologação e da decisão sobre reclamação </a:t>
            </a:r>
            <a:r>
              <a:rPr lang="pt-PT" sz="1400" b="1" dirty="0">
                <a:solidFill>
                  <a:srgbClr val="FF6600"/>
                </a:solidFill>
                <a:cs typeface="Arial" panose="020B0604020202020204" pitchFamily="34" charset="0"/>
              </a:rPr>
              <a:t>cabe impugnação administrativa, por recurso hierárquico ou tutelar</a:t>
            </a:r>
            <a:r>
              <a:rPr lang="pt-PT" sz="1400" b="1" dirty="0">
                <a:solidFill>
                  <a:srgbClr val="00B050"/>
                </a:solidFill>
                <a:cs typeface="Arial" panose="020B0604020202020204" pitchFamily="34" charset="0"/>
              </a:rPr>
              <a:t>, ou </a:t>
            </a:r>
            <a:r>
              <a:rPr lang="pt-PT" sz="1400" b="1" dirty="0">
                <a:solidFill>
                  <a:srgbClr val="FF6600"/>
                </a:solidFill>
                <a:cs typeface="Arial" panose="020B0604020202020204" pitchFamily="34" charset="0"/>
              </a:rPr>
              <a:t>impugnação jurisdicional</a:t>
            </a:r>
            <a:r>
              <a:rPr lang="pt-PT" sz="1400" b="1" dirty="0">
                <a:solidFill>
                  <a:srgbClr val="00B050"/>
                </a:solidFill>
                <a:cs typeface="Arial" panose="020B0604020202020204" pitchFamily="34" charset="0"/>
              </a:rPr>
              <a:t>, nos termos gerais.</a:t>
            </a:r>
            <a:r>
              <a:rPr lang="pt-PT" sz="1400" b="1" dirty="0">
                <a:solidFill>
                  <a:srgbClr val="0070C0"/>
                </a:solidFill>
              </a:rPr>
              <a:t> (n.º 1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FF6600"/>
                </a:solidFill>
                <a:cs typeface="Arial" panose="020B0604020202020204" pitchFamily="34" charset="0"/>
              </a:rPr>
              <a:t>A decisão administrativa ou jurisdicional favorável confere ao trabalhador o direito a ver revista a sua avaliação ou a ser -lhe atribuída nova avaliação</a:t>
            </a:r>
            <a:r>
              <a:rPr lang="pt-PT" sz="1400" b="1" dirty="0">
                <a:solidFill>
                  <a:srgbClr val="00B050"/>
                </a:solidFill>
                <a:cs typeface="Arial" panose="020B0604020202020204" pitchFamily="34" charset="0"/>
              </a:rPr>
              <a:t>.</a:t>
            </a:r>
            <a:r>
              <a:rPr lang="pt-PT" sz="1400" b="1" dirty="0">
                <a:solidFill>
                  <a:srgbClr val="0070C0"/>
                </a:solidFill>
              </a:rPr>
              <a:t> (n.º 2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C00000"/>
                </a:solidFill>
                <a:cs typeface="Arial" panose="020B0604020202020204" pitchFamily="34" charset="0"/>
              </a:rPr>
              <a:t>Sempre que não for possível a revisão da avaliação, designadamente por substituição superveniente do avaliador, é competente para o efeito o novo superior hierárquico ou o dirigente máximo do serviço, a quem cabe proceder a nova avaliação</a:t>
            </a:r>
            <a:r>
              <a:rPr lang="pt-PT" sz="1400" b="1" dirty="0">
                <a:solidFill>
                  <a:srgbClr val="00B050"/>
                </a:solidFill>
                <a:cs typeface="Arial" panose="020B0604020202020204" pitchFamily="34" charset="0"/>
              </a:rPr>
              <a:t>.</a:t>
            </a:r>
            <a:r>
              <a:rPr lang="pt-PT" sz="1400" b="1" dirty="0">
                <a:solidFill>
                  <a:srgbClr val="0070C0"/>
                </a:solidFill>
              </a:rPr>
              <a:t> (n.º 3 do artigo 73.º)</a:t>
            </a:r>
            <a:endParaRPr lang="pt-PT" sz="1400" b="1" dirty="0">
              <a:solidFill>
                <a:srgbClr val="00B050"/>
              </a:solidFill>
              <a:cs typeface="Arial" panose="020B0604020202020204" pitchFamily="34" charset="0"/>
            </a:endParaRPr>
          </a:p>
          <a:p>
            <a:pPr algn="just"/>
            <a:endParaRPr lang="pt-PT" sz="1400" dirty="0">
              <a:cs typeface="Arial" panose="020B0604020202020204" pitchFamily="34" charset="0"/>
            </a:endParaRPr>
          </a:p>
          <a:p>
            <a:pPr algn="just"/>
            <a:endParaRPr lang="pt-PT" sz="1400" b="1"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3419337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707886"/>
          </a:xfrm>
          <a:prstGeom prst="rect">
            <a:avLst/>
          </a:prstGeom>
        </p:spPr>
        <p:txBody>
          <a:bodyPr wrap="square">
            <a:spAutoFit/>
          </a:bodyPr>
          <a:lstStyle/>
          <a:p>
            <a:pPr algn="ctr"/>
            <a:r>
              <a:rPr lang="pt-PT" sz="2000" b="1" dirty="0">
                <a:solidFill>
                  <a:srgbClr val="00B050"/>
                </a:solidFill>
              </a:rPr>
              <a:t>Calendário Resumo</a:t>
            </a:r>
          </a:p>
          <a:p>
            <a:pPr algn="ctr"/>
            <a:r>
              <a:rPr lang="pt-PT" sz="2000" b="1" dirty="0">
                <a:solidFill>
                  <a:srgbClr val="00B050"/>
                </a:solidFill>
              </a:rPr>
              <a:t>SIADAPRA 3</a:t>
            </a:r>
          </a:p>
        </p:txBody>
      </p:sp>
    </p:spTree>
    <p:extLst>
      <p:ext uri="{BB962C8B-B14F-4D97-AF65-F5344CB8AC3E}">
        <p14:creationId xmlns:p14="http://schemas.microsoft.com/office/powerpoint/2010/main" val="577775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4785-8AB3-1567-0D6E-5D594056ED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A3F338-B712-E82F-75E5-6E4B710E36E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927ED3F-17AD-EA62-304E-4A4C549C0D7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6C6DEACD-7930-084D-18A1-76734F93B1BA}"/>
              </a:ext>
            </a:extLst>
          </p:cNvPr>
          <p:cNvSpPr txBox="1">
            <a:spLocks/>
          </p:cNvSpPr>
          <p:nvPr/>
        </p:nvSpPr>
        <p:spPr>
          <a:xfrm>
            <a:off x="1737361" y="1151176"/>
            <a:ext cx="9767252" cy="570682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pt-PT" sz="1200" b="1" dirty="0">
                <a:solidFill>
                  <a:srgbClr val="00B050"/>
                </a:solidFill>
                <a:latin typeface="Arial" panose="020B0604020202020204" pitchFamily="34" charset="0"/>
                <a:cs typeface="Arial" panose="020B0604020202020204" pitchFamily="34" charset="0"/>
              </a:rPr>
              <a:t>Em consideração aos prazos determinados no diploma do SIADAPRA, a fase final de avaliação dos trabalhadores </a:t>
            </a:r>
            <a:r>
              <a:rPr lang="pt-PT" sz="1200" b="1" dirty="0">
                <a:solidFill>
                  <a:srgbClr val="FF6600"/>
                </a:solidFill>
                <a:latin typeface="Arial" panose="020B0604020202020204" pitchFamily="34" charset="0"/>
                <a:cs typeface="Arial" panose="020B0604020202020204" pitchFamily="34" charset="0"/>
              </a:rPr>
              <a:t>(</a:t>
            </a:r>
            <a:r>
              <a:rPr lang="pt-PT" sz="1200" b="1" dirty="0" err="1">
                <a:solidFill>
                  <a:srgbClr val="FF6600"/>
                </a:solidFill>
                <a:latin typeface="Arial" panose="020B0604020202020204" pitchFamily="34" charset="0"/>
                <a:cs typeface="Arial" panose="020B0604020202020204" pitchFamily="34" charset="0"/>
              </a:rPr>
              <a:t>siadapra</a:t>
            </a:r>
            <a:r>
              <a:rPr lang="pt-PT" sz="1200" b="1" dirty="0">
                <a:solidFill>
                  <a:srgbClr val="FF6600"/>
                </a:solidFill>
                <a:latin typeface="Arial" panose="020B0604020202020204" pitchFamily="34" charset="0"/>
                <a:cs typeface="Arial" panose="020B0604020202020204" pitchFamily="34" charset="0"/>
              </a:rPr>
              <a:t> 3) </a:t>
            </a:r>
            <a:r>
              <a:rPr lang="pt-PT" sz="1200" b="1" dirty="0">
                <a:solidFill>
                  <a:srgbClr val="00B050"/>
                </a:solidFill>
                <a:latin typeface="Arial" panose="020B0604020202020204" pitchFamily="34" charset="0"/>
                <a:cs typeface="Arial" panose="020B0604020202020204" pitchFamily="34" charset="0"/>
              </a:rPr>
              <a:t>do ciclo avaliativo anual </a:t>
            </a:r>
            <a:r>
              <a:rPr lang="pt-PT" sz="1200" b="1" dirty="0">
                <a:solidFill>
                  <a:srgbClr val="FF6600"/>
                </a:solidFill>
                <a:latin typeface="Arial" panose="020B0604020202020204" pitchFamily="34" charset="0"/>
                <a:cs typeface="Arial" panose="020B0604020202020204" pitchFamily="34" charset="0"/>
              </a:rPr>
              <a:t>2025</a:t>
            </a:r>
            <a:r>
              <a:rPr lang="pt-PT" sz="1200" b="1" dirty="0">
                <a:solidFill>
                  <a:srgbClr val="00B050"/>
                </a:solidFill>
                <a:latin typeface="Arial" panose="020B0604020202020204" pitchFamily="34" charset="0"/>
                <a:cs typeface="Arial" panose="020B0604020202020204" pitchFamily="34" charset="0"/>
              </a:rPr>
              <a:t> e preparação ciclo avaliativo anual </a:t>
            </a:r>
            <a:r>
              <a:rPr lang="pt-PT" sz="1200" b="1" dirty="0">
                <a:solidFill>
                  <a:srgbClr val="FF6600"/>
                </a:solidFill>
                <a:latin typeface="Arial" panose="020B0604020202020204" pitchFamily="34" charset="0"/>
                <a:cs typeface="Arial" panose="020B0604020202020204" pitchFamily="34" charset="0"/>
              </a:rPr>
              <a:t>2026</a:t>
            </a:r>
            <a:r>
              <a:rPr lang="pt-PT" sz="1200" b="1" dirty="0">
                <a:solidFill>
                  <a:srgbClr val="00B050"/>
                </a:solidFill>
                <a:latin typeface="Arial" panose="020B0604020202020204" pitchFamily="34" charset="0"/>
                <a:cs typeface="Arial" panose="020B0604020202020204" pitchFamily="34" charset="0"/>
              </a:rPr>
              <a:t> deverá decorrer, idealmente, </a:t>
            </a:r>
            <a:r>
              <a:rPr lang="pt-PT" sz="1200" b="1" dirty="0">
                <a:solidFill>
                  <a:srgbClr val="FF6600"/>
                </a:solidFill>
                <a:latin typeface="Arial" panose="020B0604020202020204" pitchFamily="34" charset="0"/>
                <a:cs typeface="Arial" panose="020B0604020202020204" pitchFamily="34" charset="0"/>
              </a:rPr>
              <a:t>entre 1 de Dezembro de 2025 e 05 de junho.</a:t>
            </a:r>
          </a:p>
          <a:p>
            <a:pPr algn="just"/>
            <a:r>
              <a:rPr lang="pt-PT" sz="1200" b="1" dirty="0">
                <a:solidFill>
                  <a:srgbClr val="00B050"/>
                </a:solidFill>
                <a:latin typeface="Arial" panose="020B0604020202020204" pitchFamily="34" charset="0"/>
                <a:cs typeface="Arial" panose="020B0604020202020204" pitchFamily="34" charset="0"/>
              </a:rPr>
              <a:t>Calendário</a:t>
            </a:r>
          </a:p>
          <a:p>
            <a:pPr algn="just"/>
            <a:r>
              <a:rPr lang="pt-PT" sz="1200" dirty="0">
                <a:solidFill>
                  <a:schemeClr val="tx1"/>
                </a:solidFill>
                <a:latin typeface="Arial" panose="020B0604020202020204" pitchFamily="34" charset="0"/>
                <a:cs typeface="Arial" panose="020B0604020202020204" pitchFamily="34" charset="0"/>
              </a:rPr>
              <a:t>O(s) Organismo(s)/Serviço(s) Informa(m) os trabalhadores em condições de solicitarem ponderação curricular até 15 de Dezembro de 2025 </a:t>
            </a:r>
            <a:r>
              <a:rPr lang="pt-PT" sz="1200" b="1" dirty="0">
                <a:solidFill>
                  <a:srgbClr val="0070C0"/>
                </a:solidFill>
                <a:latin typeface="Arial" panose="020B0604020202020204" pitchFamily="34" charset="0"/>
                <a:cs typeface="Arial" panose="020B0604020202020204" pitchFamily="34" charset="0"/>
              </a:rPr>
              <a:t>(n.º 7 do artigo 43.º)</a:t>
            </a:r>
            <a:r>
              <a:rPr lang="pt-PT" sz="1200" dirty="0">
                <a:solidFill>
                  <a:srgbClr val="0070C0"/>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requere(m) a avaliação por ponderação curricular até 31 de Dezembro de 2025 </a:t>
            </a:r>
            <a:r>
              <a:rPr lang="pt-PT" sz="1200" b="1" dirty="0">
                <a:solidFill>
                  <a:srgbClr val="0070C0"/>
                </a:solidFill>
                <a:latin typeface="Arial" panose="020B0604020202020204" pitchFamily="34" charset="0"/>
                <a:cs typeface="Arial" panose="020B0604020202020204" pitchFamily="34" charset="0"/>
              </a:rPr>
              <a:t>(n.º 2 do artigo 43.º)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procede(m) à autoavaliação até 15 de janeiro de 2026</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procede(m) à avaliação/pontuação/classificação até 15 de janeiro de2026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 Conselho Coordenador da Avaliação, reúne para análise das proposta de avaliação entre 15 e 31 de Janeiro 2026 </a:t>
            </a:r>
            <a:r>
              <a:rPr lang="pt-PT" sz="1200" b="1" dirty="0">
                <a:solidFill>
                  <a:srgbClr val="0070C0"/>
                </a:solidFill>
                <a:latin typeface="Arial" panose="020B0604020202020204" pitchFamily="34" charset="0"/>
                <a:cs typeface="Arial" panose="020B0604020202020204" pitchFamily="34" charset="0"/>
              </a:rPr>
              <a:t>(n.º 1, do artigo 64.º)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das propostas de avaliação ao avaliado até 28 de Fevereiro </a:t>
            </a:r>
            <a:r>
              <a:rPr lang="pt-PT" sz="1200" b="1" dirty="0">
                <a:solidFill>
                  <a:srgbClr val="0070C0"/>
                </a:solidFill>
                <a:latin typeface="Arial" panose="020B0604020202020204" pitchFamily="34" charset="0"/>
                <a:cs typeface="Arial" panose="020B0604020202020204" pitchFamily="34" charset="0"/>
              </a:rPr>
              <a:t>(n.º 1 do artigo 65.º)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solicita(m) a apreciação pela Comissão Paritária até 13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uteis) </a:t>
            </a:r>
            <a:r>
              <a:rPr lang="pt-PT" sz="1200" b="1" dirty="0">
                <a:solidFill>
                  <a:srgbClr val="0070C0"/>
                </a:solidFill>
                <a:latin typeface="Arial" panose="020B0604020202020204" pitchFamily="34" charset="0"/>
                <a:cs typeface="Arial" panose="020B0604020202020204" pitchFamily="34" charset="0"/>
              </a:rPr>
              <a:t>(n.º 1 do artigo 70.º)</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A Comissão Paritária emite parecer até 27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 </a:t>
            </a:r>
            <a:r>
              <a:rPr lang="pt-PT" sz="1200" b="1" dirty="0">
                <a:solidFill>
                  <a:srgbClr val="0070C0"/>
                </a:solidFill>
                <a:latin typeface="Arial" panose="020B0604020202020204" pitchFamily="34" charset="0"/>
                <a:cs typeface="Arial" panose="020B0604020202020204" pitchFamily="34" charset="0"/>
              </a:rPr>
              <a:t>(n.º 5 do artigo 70.º)</a:t>
            </a:r>
            <a:r>
              <a:rPr lang="pt-PT" sz="1200" b="1" dirty="0">
                <a:solidFill>
                  <a:srgbClr val="FF6600"/>
                </a:solidFill>
                <a:latin typeface="Arial" panose="020B0604020202020204" pitchFamily="34" charset="0"/>
                <a:cs typeface="Arial" panose="020B0604020202020204" pitchFamily="34" charset="0"/>
              </a:rPr>
              <a:t> *</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homologa(m) as avaliações até 30 de Abril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ao(s) Avaliado(s) até  8 de Maio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(5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reclama(m) da homologação até 22 de Maio 2026</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profere(m) decisão sobre a reclamação do ato de homologação até 05 de Junho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b="1" dirty="0">
                <a:solidFill>
                  <a:schemeClr val="tx1"/>
                </a:solidFill>
                <a:latin typeface="Arial" panose="020B0604020202020204" pitchFamily="34" charset="0"/>
                <a:cs typeface="Arial" panose="020B0604020202020204" pitchFamily="34" charset="0"/>
              </a:rPr>
              <a:t>.</a:t>
            </a:r>
          </a:p>
          <a:p>
            <a:pPr algn="just"/>
            <a:r>
              <a:rPr lang="pt-PT" sz="1200" b="1" dirty="0">
                <a:solidFill>
                  <a:srgbClr val="FF6600"/>
                </a:solidFill>
                <a:latin typeface="Arial" panose="020B0604020202020204" pitchFamily="34" charset="0"/>
                <a:cs typeface="Arial" panose="020B0604020202020204" pitchFamily="34" charset="0"/>
              </a:rPr>
              <a:t>* Tomando a data de 28 de fevereiro como a última para dar conhecimento.</a:t>
            </a:r>
          </a:p>
          <a:p>
            <a:pPr algn="just"/>
            <a:r>
              <a:rPr lang="pt-PT" sz="1200" b="1" dirty="0">
                <a:solidFill>
                  <a:srgbClr val="FF6600"/>
                </a:solidFill>
                <a:latin typeface="Arial" panose="020B0604020202020204" pitchFamily="34" charset="0"/>
                <a:cs typeface="Arial" panose="020B0604020202020204" pitchFamily="34" charset="0"/>
              </a:rPr>
              <a:t>** Tomando a data de 30 de abril como a última para homologar.</a:t>
            </a:r>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29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9A8B-73E8-B1EC-7612-06241C3E35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FF1835-864F-35AD-FF53-54D3AEDB0BD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D26A510-6D95-1EE7-5649-49499D3EAD50}"/>
              </a:ext>
            </a:extLst>
          </p:cNvPr>
          <p:cNvSpPr/>
          <p:nvPr/>
        </p:nvSpPr>
        <p:spPr>
          <a:xfrm>
            <a:off x="1737361" y="1025243"/>
            <a:ext cx="9767252" cy="544483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dirty="0">
                <a:solidFill>
                  <a:schemeClr val="tx1"/>
                </a:solidFill>
              </a:rPr>
              <a:t>A lista de competências encontra-se aprovada na </a:t>
            </a:r>
            <a:r>
              <a:rPr lang="pt-PT" sz="1400" b="1" dirty="0">
                <a:solidFill>
                  <a:srgbClr val="0070C0"/>
                </a:solidFill>
              </a:rPr>
              <a:t>Portaria n.º 43/2025, de 28 de Abril</a:t>
            </a:r>
            <a:r>
              <a:rPr lang="pt-PT" sz="1400" dirty="0">
                <a:solidFill>
                  <a:schemeClr val="tx1"/>
                </a:solidFill>
              </a:rPr>
              <a:t>.</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Uma única lista de competências, com comportamentos diferenciadas por </a:t>
            </a:r>
            <a:r>
              <a:rPr lang="pt-PT" sz="1400" b="1" u="sng" dirty="0">
                <a:solidFill>
                  <a:srgbClr val="C00000"/>
                </a:solidFill>
              </a:rPr>
              <a:t>(Novidade)</a:t>
            </a:r>
            <a:r>
              <a:rPr lang="pt-PT" sz="1400" dirty="0">
                <a:solidFill>
                  <a:srgbClr val="00B050"/>
                </a:solidFill>
              </a:rPr>
              <a:t>:</a:t>
            </a:r>
          </a:p>
          <a:p>
            <a:pPr marL="742950" lvl="1" indent="-285750">
              <a:buFont typeface="Wingdings" panose="05000000000000000000" pitchFamily="2" charset="2"/>
              <a:buChar char="v"/>
            </a:pPr>
            <a:r>
              <a:rPr lang="pt-PT" sz="1400" dirty="0">
                <a:solidFill>
                  <a:schemeClr val="tx1"/>
                </a:solidFill>
              </a:rPr>
              <a:t>Grau de complexidade funcional 1;</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2;</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3.</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Natureza das competências:</a:t>
            </a:r>
          </a:p>
          <a:p>
            <a:pPr marL="742950" lvl="1" indent="-285750">
              <a:buFont typeface="Wingdings" panose="05000000000000000000" pitchFamily="2" charset="2"/>
              <a:buChar char="v"/>
            </a:pPr>
            <a:r>
              <a:rPr lang="pt-PT" sz="1400" dirty="0">
                <a:solidFill>
                  <a:schemeClr val="tx1"/>
                </a:solidFill>
              </a:rPr>
              <a:t>Competências Comportamentais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Verificação das competências:</a:t>
            </a:r>
          </a:p>
          <a:p>
            <a:pPr marL="742950" lvl="1" indent="-285750">
              <a:buFont typeface="Wingdings" panose="05000000000000000000" pitchFamily="2" charset="2"/>
              <a:buChar char="v"/>
            </a:pPr>
            <a:r>
              <a:rPr lang="pt-PT" sz="1400" dirty="0">
                <a:solidFill>
                  <a:schemeClr val="tx1"/>
                </a:solidFill>
              </a:rPr>
              <a:t>Competências demonstradas</a:t>
            </a:r>
          </a:p>
          <a:p>
            <a:pPr marL="285750" indent="-285750">
              <a:buFont typeface="Wingdings" panose="05000000000000000000" pitchFamily="2" charset="2"/>
              <a:buChar char="v"/>
            </a:pPr>
            <a:endParaRPr lang="pt-PT" sz="1400" dirty="0">
              <a:solidFill>
                <a:schemeClr val="tx1"/>
              </a:solidFill>
            </a:endParaRPr>
          </a:p>
          <a:p>
            <a:pPr marL="342900" indent="-342900">
              <a:buFont typeface="Wingdings" panose="05000000000000000000" pitchFamily="2" charset="2"/>
              <a:buChar char="q"/>
            </a:pPr>
            <a:r>
              <a:rPr lang="pt-PT" sz="1400" b="1" u="sng" dirty="0">
                <a:solidFill>
                  <a:srgbClr val="00B050"/>
                </a:solidFill>
              </a:rPr>
              <a:t>Significado (exigência) das competências</a:t>
            </a:r>
          </a:p>
          <a:p>
            <a:pPr marL="800100" lvl="1" indent="-342900">
              <a:buFont typeface="Wingdings" panose="05000000000000000000" pitchFamily="2" charset="2"/>
              <a:buChar char="v"/>
            </a:pPr>
            <a:r>
              <a:rPr lang="pt-PT" sz="1400" dirty="0">
                <a:solidFill>
                  <a:schemeClr val="tx1"/>
                </a:solidFill>
              </a:rPr>
              <a:t>Comportamentos diferenciados consoante as funções e/ou tarefas </a:t>
            </a:r>
            <a:r>
              <a:rPr lang="pt-PT" sz="1400" b="1" dirty="0">
                <a:solidFill>
                  <a:srgbClr val="C00000"/>
                </a:solidFill>
              </a:rPr>
              <a:t>(Novidade).</a:t>
            </a:r>
          </a:p>
        </p:txBody>
      </p:sp>
      <p:cxnSp>
        <p:nvCxnSpPr>
          <p:cNvPr id="6" name="Conexão reta 5">
            <a:extLst>
              <a:ext uri="{FF2B5EF4-FFF2-40B4-BE49-F238E27FC236}">
                <a16:creationId xmlns:a16="http://schemas.microsoft.com/office/drawing/2014/main" id="{881A8D2C-4A0A-76DB-F9E8-AB683A40C76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8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A084-4394-AD0B-EF18-11D956CF2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94A8A3-BAC7-A9D1-CDC0-4E398BB0EC0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5D0DCDF-3153-B4C2-5D18-E6BD894BCEF1}"/>
              </a:ext>
            </a:extLst>
          </p:cNvPr>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b="1" strike="sngStrike" dirty="0">
              <a:solidFill>
                <a:srgbClr val="00B050"/>
              </a:solidFill>
            </a:endParaRPr>
          </a:p>
          <a:p>
            <a:pPr algn="ctr"/>
            <a:r>
              <a:rPr lang="pt-PT" sz="1600" b="1" dirty="0">
                <a:solidFill>
                  <a:srgbClr val="0070C0"/>
                </a:solidFill>
              </a:rPr>
              <a:t>Portaria n.º 43/2025, de 28 de abril de 2025</a:t>
            </a:r>
          </a:p>
          <a:p>
            <a:pPr algn="ctr"/>
            <a:r>
              <a:rPr lang="pt-PT" sz="1600" b="1" dirty="0">
                <a:solidFill>
                  <a:srgbClr val="00B050"/>
                </a:solidFill>
              </a:rPr>
              <a:t>Versus</a:t>
            </a:r>
          </a:p>
          <a:p>
            <a:pPr algn="ctr"/>
            <a:r>
              <a:rPr lang="pt-PT" sz="1600" b="1" dirty="0">
                <a:solidFill>
                  <a:srgbClr val="00B050"/>
                </a:solidFill>
              </a:rPr>
              <a:t>Portaria n.º 214/2024/1, de 20 de setembro, estabelece o </a:t>
            </a:r>
            <a:r>
              <a:rPr lang="pt-PT" sz="1600" b="1" dirty="0">
                <a:solidFill>
                  <a:srgbClr val="FF6600"/>
                </a:solidFill>
              </a:rPr>
              <a:t>Referencial de Competências para a Administração Pública</a:t>
            </a:r>
            <a:r>
              <a:rPr lang="pt-PT" sz="1600" b="1" dirty="0">
                <a:solidFill>
                  <a:srgbClr val="00B050"/>
                </a:solidFill>
              </a:rPr>
              <a:t>  </a:t>
            </a:r>
            <a:r>
              <a:rPr lang="pt-PT" sz="1600" b="1" dirty="0">
                <a:solidFill>
                  <a:srgbClr val="FF6600"/>
                </a:solidFill>
              </a:rPr>
              <a:t>(</a:t>
            </a:r>
            <a:r>
              <a:rPr lang="pt-PT" sz="1600" b="1" dirty="0" err="1">
                <a:solidFill>
                  <a:srgbClr val="FF6600"/>
                </a:solidFill>
              </a:rPr>
              <a:t>ReCAP</a:t>
            </a:r>
            <a:r>
              <a:rPr lang="pt-PT" sz="1600" b="1" dirty="0">
                <a:solidFill>
                  <a:srgbClr val="FF6600"/>
                </a:solidFill>
              </a:rPr>
              <a:t>)</a:t>
            </a:r>
          </a:p>
        </p:txBody>
      </p:sp>
      <p:cxnSp>
        <p:nvCxnSpPr>
          <p:cNvPr id="6" name="Conexão reta 5">
            <a:extLst>
              <a:ext uri="{FF2B5EF4-FFF2-40B4-BE49-F238E27FC236}">
                <a16:creationId xmlns:a16="http://schemas.microsoft.com/office/drawing/2014/main" id="{3C072EC9-9FE2-8557-1637-C32D4692FAD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83438"/>
      </p:ext>
    </p:extLst>
  </p:cSld>
  <p:clrMapOvr>
    <a:masterClrMapping/>
  </p:clrMapOvr>
</p:sld>
</file>

<file path=ppt/theme/theme1.xml><?xml version="1.0" encoding="utf-8"?>
<a:theme xmlns:a="http://schemas.openxmlformats.org/drawingml/2006/main" name="Haste">
  <a:themeElements>
    <a:clrScheme name="Hast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0</TotalTime>
  <Words>10342</Words>
  <Application>Microsoft Office PowerPoint</Application>
  <PresentationFormat>Ecrã Panorâmico</PresentationFormat>
  <Paragraphs>835</Paragraphs>
  <Slides>78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78</vt:i4>
      </vt:variant>
    </vt:vector>
  </HeadingPairs>
  <TitlesOfParts>
    <vt:vector size="84" baseType="lpstr">
      <vt:lpstr>Aptos</vt:lpstr>
      <vt:lpstr>Arial</vt:lpstr>
      <vt:lpstr>Century Gothic</vt:lpstr>
      <vt:lpstr>Wingdings</vt:lpstr>
      <vt:lpstr>Wingdings 3</vt:lpstr>
      <vt:lpstr>Haste</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vector>
  </TitlesOfParts>
  <Company>Governo Regional dos Acores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Hélio JT. Dias</dc:creator>
  <cp:lastModifiedBy>Hélio JT. Dias</cp:lastModifiedBy>
  <cp:revision>89</cp:revision>
  <dcterms:created xsi:type="dcterms:W3CDTF">2022-06-02T12:34:17Z</dcterms:created>
  <dcterms:modified xsi:type="dcterms:W3CDTF">2025-09-25T08:54:44Z</dcterms:modified>
</cp:coreProperties>
</file>