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1944A9-746C-1477-5C54-5F32A5956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1EF693-B642-6121-6BFF-758C2196C5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110B4F9-6A7A-FEDA-5C70-E6E99D611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436EE76-9BB2-3F69-F765-8C356F1E2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DE85BA6-310F-C2C0-1881-4E9278566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898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9BC91-5CB7-A89E-914E-8547D70EE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5568AC3-BC1F-D447-D8E3-B48218762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11DB0CA-38CF-3786-188D-F5F62FBDB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40E99D8-800D-C8B1-A3C3-127D59092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FCE1392-A75A-B284-AB37-640BC3AA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763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775A839-E1C6-557A-1D40-623A5EC9C6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FCAB3922-F774-849B-A3DD-6A2BB1347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73DE297-9F62-A1E3-A040-25E40365C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670398D-23BD-EE3A-80B5-11A4A6271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1089E4A-90A9-B21C-9EBF-56D5C0F9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769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CAD487-11C2-085D-124C-4D5E3A5DA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BFD5C8F-CC7A-1D08-EC72-CB6711312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D80BA66-EBEE-F03A-8F70-A757E652F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377F3D5-2A33-DD40-6145-14FBF565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12AB1B8-9396-B4E3-0B18-A01F0D4C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1936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59C23-FAC7-C2AD-8C61-E192F2FBF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F4CAE28-A1EB-9FEF-5C57-F149D68D6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7F219B6-6880-23FE-4434-860A37F3D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5815813-9893-42B0-A400-1A0C7CF3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5C8F2BA-9647-0202-27BB-24F275D7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583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8DA01F-BE2D-4C34-A22A-33C523CCD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EC84A11-6C99-4D0E-31DD-5FBBF6203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3F75169-0230-EE9F-BF81-BBA38F2F7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C09BF41-60AC-0D2F-0BF5-9BC0CBF52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4E99CD1-B827-80DE-3B7A-B6B4C5D9C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FEEEE7B-2128-E585-80A8-ACED620A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900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F178FB-5317-DB4B-EF48-4EE8E4B3E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FC88F7C-D671-4972-2906-D3AF48BBE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2CF44DE-88AB-CAC3-E8D4-63F892F953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0806F6B2-5B03-0132-5D27-B422C4A4C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7F0E34A5-0376-46F3-8FC2-E89487FA1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6DE433F2-AA55-7C0F-EC32-69D0C50C1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8F86714B-AB6E-6CB8-0681-4DECBA8AF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20EE3C01-96DB-6F20-751C-6D953EBDA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930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DCE1D7-E873-7770-85D6-93E0914B1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82577EA7-54B3-1F21-12FA-E32EFE57C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DAE4645C-ACF7-79EF-852D-4FE42A496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5F43050F-EC0E-DB45-8732-34EAE8330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880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EAB15D9E-1670-232E-34AC-7DFEFAF32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7B8ED0D5-8134-6748-910F-6AB4F3DDC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F0C10987-2D4D-5FD4-CCD6-A2F13D772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168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EDC440-4F14-8B22-5DBA-25C969558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E4AE3B7-5661-79C9-3730-9BCDC8120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3ABFE91-0C62-D113-81BA-2A371F58C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24F18BB-4C61-F24C-7FDD-734FA143D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D2F242D-11D2-5115-4306-40913DE9C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FDC33D4-039F-7AB3-F973-4D5C745B3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473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6646E3-037E-5A09-F82E-15835988F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6D566507-C6FE-1193-84A9-3334ED5A80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8BB1603-7163-A12D-7CD0-15055D9AA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392CDBD-F24D-807F-6344-485338062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0926F90-84BC-E8B9-C6B7-7511B1832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3A8134C-5602-26D6-B8F3-136F7037B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54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7326BAB1-B020-7038-6215-C943C2ACC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A6858BB-4DCB-97F4-053C-CC125CCBB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644E98B-829D-AAFF-1A91-826E790E4C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BA6F1F-8299-445B-BDB3-8F055AEE96CF}" type="datetimeFigureOut">
              <a:rPr lang="pt-PT" smtClean="0"/>
              <a:t>26/06/2025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8483C0B-3176-DB30-774F-BCF780DA43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4EAC383-C99C-4A32-CE61-C98B21F9E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618FF6-528F-4F3F-9825-FEF48C19E1A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4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75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63311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1" id="{C2299B93-99F9-4E97-9CFB-0FC36C4D1808}" vid="{778224D7-FADF-4190-80EA-EC3C35EEF2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0</Words>
  <Application>Microsoft Office PowerPoint</Application>
  <PresentationFormat>Ecrã Panorâmico</PresentationFormat>
  <Paragraphs>0</Paragraphs>
  <Slides>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Tema1</vt:lpstr>
      <vt:lpstr>Apresentação do PowerPoint</vt:lpstr>
      <vt:lpstr>Apresentação do PowerPoint</vt:lpstr>
    </vt:vector>
  </TitlesOfParts>
  <Company>Governo Regional dos Azores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João PS. Torres</dc:creator>
  <cp:lastModifiedBy>João PS. Torres</cp:lastModifiedBy>
  <cp:revision>1</cp:revision>
  <dcterms:created xsi:type="dcterms:W3CDTF">2025-06-26T09:51:46Z</dcterms:created>
  <dcterms:modified xsi:type="dcterms:W3CDTF">2025-06-26T10:19:41Z</dcterms:modified>
</cp:coreProperties>
</file>