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72" r:id="rId2"/>
    <p:sldId id="273" r:id="rId3"/>
    <p:sldId id="274" r:id="rId4"/>
  </p:sldIdLst>
  <p:sldSz cx="18288000" cy="10287000"/>
  <p:notesSz cx="6858000" cy="9144000"/>
  <p:embeddedFontLst>
    <p:embeddedFont>
      <p:font typeface="Garet Bold" panose="020B0604020202020204" charset="0"/>
      <p:regular r:id="rId6"/>
    </p:embeddedFont>
    <p:embeddedFont>
      <p:font typeface="Montserrat Semi-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7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09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tícia CMMA. Cunha" userId="3bf2bbea-768a-4094-956c-67f77613399b" providerId="ADAL" clId="{A021422E-898E-4561-9C40-91F6892EEB05}"/>
    <pc:docChg chg="undo custSel delSld modSld addMainMaster delMainMaster modMainMaster">
      <pc:chgData name="Letícia CMMA. Cunha" userId="3bf2bbea-768a-4094-956c-67f77613399b" providerId="ADAL" clId="{A021422E-898E-4561-9C40-91F6892EEB05}" dt="2025-09-24T09:19:12.211" v="252" actId="20577"/>
      <pc:docMkLst>
        <pc:docMk/>
      </pc:docMkLst>
      <pc:sldChg chg="modSp mod">
        <pc:chgData name="Letícia CMMA. Cunha" userId="3bf2bbea-768a-4094-956c-67f77613399b" providerId="ADAL" clId="{A021422E-898E-4561-9C40-91F6892EEB05}" dt="2025-09-24T09:18:58.124" v="239" actId="20577"/>
        <pc:sldMkLst>
          <pc:docMk/>
          <pc:sldMk cId="3599743373" sldId="272"/>
        </pc:sldMkLst>
        <pc:spChg chg="mod">
          <ac:chgData name="Letícia CMMA. Cunha" userId="3bf2bbea-768a-4094-956c-67f77613399b" providerId="ADAL" clId="{A021422E-898E-4561-9C40-91F6892EEB05}" dt="2025-09-24T09:18:54.799" v="236" actId="6549"/>
          <ac:spMkLst>
            <pc:docMk/>
            <pc:sldMk cId="3599743373" sldId="272"/>
            <ac:spMk id="2" creationId="{63185B9A-07D0-1EE9-087E-B3BA23B055FD}"/>
          </ac:spMkLst>
        </pc:spChg>
        <pc:spChg chg="mod">
          <ac:chgData name="Letícia CMMA. Cunha" userId="3bf2bbea-768a-4094-956c-67f77613399b" providerId="ADAL" clId="{A021422E-898E-4561-9C40-91F6892EEB05}" dt="2025-09-24T09:18:58.124" v="239" actId="20577"/>
          <ac:spMkLst>
            <pc:docMk/>
            <pc:sldMk cId="3599743373" sldId="272"/>
            <ac:spMk id="3" creationId="{79387DC1-0AE7-3853-4266-E441C592507D}"/>
          </ac:spMkLst>
        </pc:spChg>
      </pc:sldChg>
      <pc:sldChg chg="modSp mod">
        <pc:chgData name="Letícia CMMA. Cunha" userId="3bf2bbea-768a-4094-956c-67f77613399b" providerId="ADAL" clId="{A021422E-898E-4561-9C40-91F6892EEB05}" dt="2025-09-24T09:19:00.897" v="242" actId="6549"/>
        <pc:sldMkLst>
          <pc:docMk/>
          <pc:sldMk cId="3948961805" sldId="273"/>
        </pc:sldMkLst>
        <pc:spChg chg="mod">
          <ac:chgData name="Letícia CMMA. Cunha" userId="3bf2bbea-768a-4094-956c-67f77613399b" providerId="ADAL" clId="{A021422E-898E-4561-9C40-91F6892EEB05}" dt="2025-09-24T09:19:00.897" v="242" actId="6549"/>
          <ac:spMkLst>
            <pc:docMk/>
            <pc:sldMk cId="3948961805" sldId="273"/>
            <ac:spMk id="2" creationId="{34BC85D2-A244-B273-CA91-6DF1D337908A}"/>
          </ac:spMkLst>
        </pc:spChg>
      </pc:sldChg>
      <pc:sldChg chg="addSp modSp mod">
        <pc:chgData name="Letícia CMMA. Cunha" userId="3bf2bbea-768a-4094-956c-67f77613399b" providerId="ADAL" clId="{A021422E-898E-4561-9C40-91F6892EEB05}" dt="2025-09-24T09:19:12.211" v="252" actId="20577"/>
        <pc:sldMkLst>
          <pc:docMk/>
          <pc:sldMk cId="2734928279" sldId="274"/>
        </pc:sldMkLst>
        <pc:spChg chg="mod">
          <ac:chgData name="Letícia CMMA. Cunha" userId="3bf2bbea-768a-4094-956c-67f77613399b" providerId="ADAL" clId="{A021422E-898E-4561-9C40-91F6892EEB05}" dt="2025-09-24T09:19:03.927" v="245" actId="6549"/>
          <ac:spMkLst>
            <pc:docMk/>
            <pc:sldMk cId="2734928279" sldId="274"/>
            <ac:spMk id="2" creationId="{E6C160AC-5FD6-0041-8204-CDABB3508523}"/>
          </ac:spMkLst>
        </pc:spChg>
        <pc:spChg chg="mod">
          <ac:chgData name="Letícia CMMA. Cunha" userId="3bf2bbea-768a-4094-956c-67f77613399b" providerId="ADAL" clId="{A021422E-898E-4561-9C40-91F6892EEB05}" dt="2025-09-24T09:19:12.211" v="252" actId="20577"/>
          <ac:spMkLst>
            <pc:docMk/>
            <pc:sldMk cId="2734928279" sldId="274"/>
            <ac:spMk id="3" creationId="{1228DF67-A01D-C3D7-CE66-2D0EA8E312CE}"/>
          </ac:spMkLst>
        </pc:spChg>
        <pc:spChg chg="mod">
          <ac:chgData name="Letícia CMMA. Cunha" userId="3bf2bbea-768a-4094-956c-67f77613399b" providerId="ADAL" clId="{A021422E-898E-4561-9C40-91F6892EEB05}" dt="2025-09-19T16:34:54.024" v="116" actId="1076"/>
          <ac:spMkLst>
            <pc:docMk/>
            <pc:sldMk cId="2734928279" sldId="274"/>
            <ac:spMk id="4" creationId="{C9166857-F6A6-9750-F81D-420A03784635}"/>
          </ac:spMkLst>
        </pc:spChg>
        <pc:spChg chg="add mod">
          <ac:chgData name="Letícia CMMA. Cunha" userId="3bf2bbea-768a-4094-956c-67f77613399b" providerId="ADAL" clId="{A021422E-898E-4561-9C40-91F6892EEB05}" dt="2025-09-19T16:35:22.553" v="126" actId="14100"/>
          <ac:spMkLst>
            <pc:docMk/>
            <pc:sldMk cId="2734928279" sldId="274"/>
            <ac:spMk id="5" creationId="{4BA9325F-E650-0674-FDC8-0E5ED6F80B62}"/>
          </ac:spMkLst>
        </pc:spChg>
      </pc:sldChg>
      <pc:sldChg chg="del">
        <pc:chgData name="Letícia CMMA. Cunha" userId="3bf2bbea-768a-4094-956c-67f77613399b" providerId="ADAL" clId="{A021422E-898E-4561-9C40-91F6892EEB05}" dt="2025-09-19T16:34:35.461" v="114" actId="47"/>
        <pc:sldMkLst>
          <pc:docMk/>
          <pc:sldMk cId="2630207610" sldId="275"/>
        </pc:sldMkLst>
      </pc:sldChg>
      <pc:sldChg chg="del">
        <pc:chgData name="Letícia CMMA. Cunha" userId="3bf2bbea-768a-4094-956c-67f77613399b" providerId="ADAL" clId="{A021422E-898E-4561-9C40-91F6892EEB05}" dt="2025-09-19T16:35:51.964" v="127" actId="47"/>
        <pc:sldMkLst>
          <pc:docMk/>
          <pc:sldMk cId="1454146603" sldId="276"/>
        </pc:sldMkLst>
      </pc:sldChg>
      <pc:sldChg chg="del">
        <pc:chgData name="Letícia CMMA. Cunha" userId="3bf2bbea-768a-4094-956c-67f77613399b" providerId="ADAL" clId="{A021422E-898E-4561-9C40-91F6892EEB05}" dt="2025-09-19T16:34:36.361" v="115" actId="47"/>
        <pc:sldMkLst>
          <pc:docMk/>
          <pc:sldMk cId="2240741169" sldId="277"/>
        </pc:sldMkLst>
      </pc:sldChg>
      <pc:sldMasterChg chg="modSldLayout">
        <pc:chgData name="Letícia CMMA. Cunha" userId="3bf2bbea-768a-4094-956c-67f77613399b" providerId="ADAL" clId="{A021422E-898E-4561-9C40-91F6892EEB05}" dt="2025-09-23T10:26:17.256" v="233" actId="14100"/>
        <pc:sldMasterMkLst>
          <pc:docMk/>
          <pc:sldMasterMk cId="0" sldId="2147483648"/>
        </pc:sldMasterMkLst>
        <pc:sldLayoutChg chg="addSp delSp modSp mod">
          <pc:chgData name="Letícia CMMA. Cunha" userId="3bf2bbea-768a-4094-956c-67f77613399b" providerId="ADAL" clId="{A021422E-898E-4561-9C40-91F6892EEB05}" dt="2025-09-19T16:30:12.201" v="70" actId="1038"/>
          <pc:sldLayoutMkLst>
            <pc:docMk/>
            <pc:sldMasterMk cId="0" sldId="2147483648"/>
            <pc:sldLayoutMk cId="0" sldId="2147483649"/>
          </pc:sldLayoutMkLst>
          <pc:spChg chg="mod">
            <ac:chgData name="Letícia CMMA. Cunha" userId="3bf2bbea-768a-4094-956c-67f77613399b" providerId="ADAL" clId="{A021422E-898E-4561-9C40-91F6892EEB05}" dt="2025-09-19T16:29:24.435" v="62" actId="164"/>
            <ac:spMkLst>
              <pc:docMk/>
              <pc:sldMasterMk cId="0" sldId="2147483648"/>
              <pc:sldLayoutMk cId="0" sldId="2147483649"/>
              <ac:spMk id="23" creationId="{B16D60C9-5E52-BBCD-4211-A24F1024DB19}"/>
            </ac:spMkLst>
          </pc:spChg>
          <pc:grpChg chg="add mod">
            <ac:chgData name="Letícia CMMA. Cunha" userId="3bf2bbea-768a-4094-956c-67f77613399b" providerId="ADAL" clId="{A021422E-898E-4561-9C40-91F6892EEB05}" dt="2025-09-19T16:29:34.022" v="63" actId="1076"/>
            <ac:grpSpMkLst>
              <pc:docMk/>
              <pc:sldMasterMk cId="0" sldId="2147483648"/>
              <pc:sldLayoutMk cId="0" sldId="2147483649"/>
              <ac:grpSpMk id="6" creationId="{ADFB7928-BA35-56CC-858B-DF5FB5381A7C}"/>
            </ac:grpSpMkLst>
          </pc:grpChg>
          <pc:grpChg chg="ord">
            <ac:chgData name="Letícia CMMA. Cunha" userId="3bf2bbea-768a-4094-956c-67f77613399b" providerId="ADAL" clId="{A021422E-898E-4561-9C40-91F6892EEB05}" dt="2025-09-19T16:28:12.239" v="55" actId="167"/>
            <ac:grpSpMkLst>
              <pc:docMk/>
              <pc:sldMasterMk cId="0" sldId="2147483648"/>
              <pc:sldLayoutMk cId="0" sldId="2147483649"/>
              <ac:grpSpMk id="7" creationId="{BE8D99A9-E27E-635D-6282-A5C3F5CB851A}"/>
            </ac:grpSpMkLst>
          </pc:grpChg>
          <pc:picChg chg="add mod modCrop">
            <ac:chgData name="Letícia CMMA. Cunha" userId="3bf2bbea-768a-4094-956c-67f77613399b" providerId="ADAL" clId="{A021422E-898E-4561-9C40-91F6892EEB05}" dt="2025-09-19T16:26:45.843" v="38" actId="1038"/>
            <ac:picMkLst>
              <pc:docMk/>
              <pc:sldMasterMk cId="0" sldId="2147483648"/>
              <pc:sldLayoutMk cId="0" sldId="2147483649"/>
              <ac:picMk id="3" creationId="{BF0E85C9-5526-64C8-357A-4FA7056E9473}"/>
            </ac:picMkLst>
          </pc:picChg>
          <pc:picChg chg="add mod ord modCrop">
            <ac:chgData name="Letícia CMMA. Cunha" userId="3bf2bbea-768a-4094-956c-67f77613399b" providerId="ADAL" clId="{A021422E-898E-4561-9C40-91F6892EEB05}" dt="2025-09-19T16:30:12.201" v="70" actId="1038"/>
            <ac:picMkLst>
              <pc:docMk/>
              <pc:sldMasterMk cId="0" sldId="2147483648"/>
              <pc:sldLayoutMk cId="0" sldId="2147483649"/>
              <ac:picMk id="4" creationId="{A70EE0C0-7283-08EA-A84C-853671BFF083}"/>
            </ac:picMkLst>
          </pc:picChg>
          <pc:picChg chg="add mod modCrop">
            <ac:chgData name="Letícia CMMA. Cunha" userId="3bf2bbea-768a-4094-956c-67f77613399b" providerId="ADAL" clId="{A021422E-898E-4561-9C40-91F6892EEB05}" dt="2025-09-19T16:28:55.782" v="61" actId="732"/>
            <ac:picMkLst>
              <pc:docMk/>
              <pc:sldMasterMk cId="0" sldId="2147483648"/>
              <pc:sldLayoutMk cId="0" sldId="2147483649"/>
              <ac:picMk id="5" creationId="{9C40A3E3-97CD-075F-F111-CDAD604A551F}"/>
            </ac:picMkLst>
          </pc:picChg>
          <pc:picChg chg="mod">
            <ac:chgData name="Letícia CMMA. Cunha" userId="3bf2bbea-768a-4094-956c-67f77613399b" providerId="ADAL" clId="{A021422E-898E-4561-9C40-91F6892EEB05}" dt="2025-09-19T16:29:24.435" v="62" actId="164"/>
            <ac:picMkLst>
              <pc:docMk/>
              <pc:sldMasterMk cId="0" sldId="2147483648"/>
              <pc:sldLayoutMk cId="0" sldId="2147483649"/>
              <ac:picMk id="16" creationId="{C5BBAA6C-65C5-3A4F-B88E-CF7201D792B7}"/>
            </ac:picMkLst>
          </pc:picChg>
        </pc:sldLayoutChg>
        <pc:sldLayoutChg chg="addSp delSp modSp mod">
          <pc:chgData name="Letícia CMMA. Cunha" userId="3bf2bbea-768a-4094-956c-67f77613399b" providerId="ADAL" clId="{A021422E-898E-4561-9C40-91F6892EEB05}" dt="2025-09-23T10:25:38.620" v="225" actId="122"/>
          <pc:sldLayoutMkLst>
            <pc:docMk/>
            <pc:sldMasterMk cId="0" sldId="2147483648"/>
            <pc:sldLayoutMk cId="0" sldId="2147483650"/>
          </pc:sldLayoutMkLst>
          <pc:spChg chg="add mod">
            <ac:chgData name="Letícia CMMA. Cunha" userId="3bf2bbea-768a-4094-956c-67f77613399b" providerId="ADAL" clId="{A021422E-898E-4561-9C40-91F6892EEB05}" dt="2025-09-23T10:25:38.620" v="225" actId="122"/>
            <ac:spMkLst>
              <pc:docMk/>
              <pc:sldMasterMk cId="0" sldId="2147483648"/>
              <pc:sldLayoutMk cId="0" sldId="2147483650"/>
              <ac:spMk id="3" creationId="{DBF12847-9D3A-9ACB-3572-FFF342C65C9C}"/>
            </ac:spMkLst>
          </pc:spChg>
          <pc:spChg chg="del">
            <ac:chgData name="Letícia CMMA. Cunha" userId="3bf2bbea-768a-4094-956c-67f77613399b" providerId="ADAL" clId="{A021422E-898E-4561-9C40-91F6892EEB05}" dt="2025-09-23T10:11:01.893" v="176" actId="478"/>
            <ac:spMkLst>
              <pc:docMk/>
              <pc:sldMasterMk cId="0" sldId="2147483648"/>
              <pc:sldLayoutMk cId="0" sldId="2147483650"/>
              <ac:spMk id="13" creationId="{B67AFAD8-BF08-293D-B0FE-674B8D6AF5D6}"/>
            </ac:spMkLst>
          </pc:spChg>
          <pc:spChg chg="del mod ord">
            <ac:chgData name="Letícia CMMA. Cunha" userId="3bf2bbea-768a-4094-956c-67f77613399b" providerId="ADAL" clId="{A021422E-898E-4561-9C40-91F6892EEB05}" dt="2025-09-23T10:24:34.812" v="213" actId="478"/>
            <ac:spMkLst>
              <pc:docMk/>
              <pc:sldMasterMk cId="0" sldId="2147483648"/>
              <pc:sldLayoutMk cId="0" sldId="2147483650"/>
              <ac:spMk id="55" creationId="{F46C9EC4-2A43-BBBC-A5B9-6E043F3B36CB}"/>
            </ac:spMkLst>
          </pc:spChg>
          <pc:grpChg chg="mod">
            <ac:chgData name="Letícia CMMA. Cunha" userId="3bf2bbea-768a-4094-956c-67f77613399b" providerId="ADAL" clId="{A021422E-898E-4561-9C40-91F6892EEB05}" dt="2025-09-23T10:18:43.514" v="188" actId="1076"/>
            <ac:grpSpMkLst>
              <pc:docMk/>
              <pc:sldMasterMk cId="0" sldId="2147483648"/>
              <pc:sldLayoutMk cId="0" sldId="2147483650"/>
              <ac:grpSpMk id="15" creationId="{2D9C12D2-9836-8334-8074-6FACD4B9BC03}"/>
            </ac:grpSpMkLst>
          </pc:grpChg>
          <pc:picChg chg="add mod modCrop">
            <ac:chgData name="Letícia CMMA. Cunha" userId="3bf2bbea-768a-4094-956c-67f77613399b" providerId="ADAL" clId="{A021422E-898E-4561-9C40-91F6892EEB05}" dt="2025-09-23T10:11:23.830" v="182" actId="732"/>
            <ac:picMkLst>
              <pc:docMk/>
              <pc:sldMasterMk cId="0" sldId="2147483648"/>
              <pc:sldLayoutMk cId="0" sldId="2147483650"/>
              <ac:picMk id="2" creationId="{DD455D75-C3BB-D7B8-251C-62BD7DD8596D}"/>
            </ac:picMkLst>
          </pc:picChg>
        </pc:sldLayoutChg>
        <pc:sldLayoutChg chg="addSp delSp modSp mod">
          <pc:chgData name="Letícia CMMA. Cunha" userId="3bf2bbea-768a-4094-956c-67f77613399b" providerId="ADAL" clId="{A021422E-898E-4561-9C40-91F6892EEB05}" dt="2025-09-23T10:26:17.256" v="233" actId="14100"/>
          <pc:sldLayoutMkLst>
            <pc:docMk/>
            <pc:sldMasterMk cId="0" sldId="2147483648"/>
            <pc:sldLayoutMk cId="950754844" sldId="2147483660"/>
          </pc:sldLayoutMkLst>
          <pc:spChg chg="add mod">
            <ac:chgData name="Letícia CMMA. Cunha" userId="3bf2bbea-768a-4094-956c-67f77613399b" providerId="ADAL" clId="{A021422E-898E-4561-9C40-91F6892EEB05}" dt="2025-09-23T10:25:46.702" v="227" actId="1076"/>
            <ac:spMkLst>
              <pc:docMk/>
              <pc:sldMasterMk cId="0" sldId="2147483648"/>
              <pc:sldLayoutMk cId="950754844" sldId="2147483660"/>
              <ac:spMk id="4" creationId="{B7300567-D65F-8FFA-0706-B790E28D1E6A}"/>
            </ac:spMkLst>
          </pc:spChg>
          <pc:spChg chg="add del mod modCrop">
            <ac:chgData name="Letícia CMMA. Cunha" userId="3bf2bbea-768a-4094-956c-67f77613399b" providerId="ADAL" clId="{A021422E-898E-4561-9C40-91F6892EEB05}" dt="2025-09-23T10:21:57.247" v="199" actId="478"/>
            <ac:spMkLst>
              <pc:docMk/>
              <pc:sldMasterMk cId="0" sldId="2147483648"/>
              <pc:sldLayoutMk cId="950754844" sldId="2147483660"/>
              <ac:spMk id="10" creationId="{9FE41A9D-60EC-C6E1-70A0-8E1C9D829715}"/>
            </ac:spMkLst>
          </pc:spChg>
          <pc:spChg chg="del">
            <ac:chgData name="Letícia CMMA. Cunha" userId="3bf2bbea-768a-4094-956c-67f77613399b" providerId="ADAL" clId="{A021422E-898E-4561-9C40-91F6892EEB05}" dt="2025-09-23T10:24:07.871" v="205" actId="478"/>
            <ac:spMkLst>
              <pc:docMk/>
              <pc:sldMasterMk cId="0" sldId="2147483648"/>
              <pc:sldLayoutMk cId="950754844" sldId="2147483660"/>
              <ac:spMk id="108" creationId="{6D41FEE5-D308-AF74-53DA-8E10F006B1C5}"/>
            </ac:spMkLst>
          </pc:spChg>
          <pc:spChg chg="del mod ord">
            <ac:chgData name="Letícia CMMA. Cunha" userId="3bf2bbea-768a-4094-956c-67f77613399b" providerId="ADAL" clId="{A021422E-898E-4561-9C40-91F6892EEB05}" dt="2025-09-23T10:24:14.617" v="208" actId="478"/>
            <ac:spMkLst>
              <pc:docMk/>
              <pc:sldMasterMk cId="0" sldId="2147483648"/>
              <pc:sldLayoutMk cId="950754844" sldId="2147483660"/>
              <ac:spMk id="130" creationId="{DA78E3DA-8F1B-7A58-409E-B5378A2A5542}"/>
            </ac:spMkLst>
          </pc:spChg>
          <pc:picChg chg="add mod modCrop">
            <ac:chgData name="Letícia CMMA. Cunha" userId="3bf2bbea-768a-4094-956c-67f77613399b" providerId="ADAL" clId="{A021422E-898E-4561-9C40-91F6892EEB05}" dt="2025-09-19T16:32:21.428" v="84" actId="1076"/>
            <ac:picMkLst>
              <pc:docMk/>
              <pc:sldMasterMk cId="0" sldId="2147483648"/>
              <pc:sldLayoutMk cId="950754844" sldId="2147483660"/>
              <ac:picMk id="2" creationId="{78CF1D7C-59E0-ED4D-B8B9-B5CE866585EB}"/>
            </ac:picMkLst>
          </pc:picChg>
          <pc:picChg chg="add mod modCrop">
            <ac:chgData name="Letícia CMMA. Cunha" userId="3bf2bbea-768a-4094-956c-67f77613399b" providerId="ADAL" clId="{A021422E-898E-4561-9C40-91F6892EEB05}" dt="2025-09-23T10:26:17.256" v="233" actId="14100"/>
            <ac:picMkLst>
              <pc:docMk/>
              <pc:sldMasterMk cId="0" sldId="2147483648"/>
              <pc:sldLayoutMk cId="950754844" sldId="2147483660"/>
              <ac:picMk id="3" creationId="{2F6D75A0-380C-33DF-5F15-C77FBD22BA9D}"/>
            </ac:picMkLst>
          </pc:picChg>
          <pc:picChg chg="add mod ord modCrop">
            <ac:chgData name="Letícia CMMA. Cunha" userId="3bf2bbea-768a-4094-956c-67f77613399b" providerId="ADAL" clId="{A021422E-898E-4561-9C40-91F6892EEB05}" dt="2025-09-19T16:34:03.679" v="108" actId="732"/>
            <ac:picMkLst>
              <pc:docMk/>
              <pc:sldMasterMk cId="0" sldId="2147483648"/>
              <pc:sldLayoutMk cId="950754844" sldId="2147483660"/>
              <ac:picMk id="5" creationId="{ECD82F07-521D-D360-2B63-C3D1D3F9C514}"/>
            </ac:picMkLst>
          </pc:picChg>
        </pc:sldLayoutChg>
        <pc:sldLayoutChg chg="delSp mod">
          <pc:chgData name="Letícia CMMA. Cunha" userId="3bf2bbea-768a-4094-956c-67f77613399b" providerId="ADAL" clId="{A021422E-898E-4561-9C40-91F6892EEB05}" dt="2025-09-19T16:31:26.783" v="75" actId="478"/>
          <pc:sldLayoutMkLst>
            <pc:docMk/>
            <pc:sldMasterMk cId="0" sldId="2147483648"/>
            <pc:sldLayoutMk cId="1754448711" sldId="2147483661"/>
          </pc:sldLayoutMkLst>
        </pc:sldLayoutChg>
      </pc:sldMasterChg>
      <pc:sldMasterChg chg="new del mod addSldLayout delSldLayout">
        <pc:chgData name="Letícia CMMA. Cunha" userId="3bf2bbea-768a-4094-956c-67f77613399b" providerId="ADAL" clId="{A021422E-898E-4561-9C40-91F6892EEB05}" dt="2025-09-23T10:24:50.098" v="217" actId="6938"/>
        <pc:sldMasterMkLst>
          <pc:docMk/>
          <pc:sldMasterMk cId="265303901" sldId="2147483661"/>
        </pc:sldMasterMkLst>
        <pc:sldLayoutChg chg="new del replId">
          <pc:chgData name="Letícia CMMA. Cunha" userId="3bf2bbea-768a-4094-956c-67f77613399b" providerId="ADAL" clId="{A021422E-898E-4561-9C40-91F6892EEB05}" dt="2025-09-23T10:24:50.098" v="217" actId="6938"/>
          <pc:sldLayoutMkLst>
            <pc:docMk/>
            <pc:sldMasterMk cId="265303901" sldId="2147483661"/>
            <pc:sldLayoutMk cId="3656502295" sldId="2147483662"/>
          </pc:sldLayoutMkLst>
        </pc:sldLayoutChg>
        <pc:sldLayoutChg chg="new del replId">
          <pc:chgData name="Letícia CMMA. Cunha" userId="3bf2bbea-768a-4094-956c-67f77613399b" providerId="ADAL" clId="{A021422E-898E-4561-9C40-91F6892EEB05}" dt="2025-09-23T10:24:50.098" v="217" actId="6938"/>
          <pc:sldLayoutMkLst>
            <pc:docMk/>
            <pc:sldMasterMk cId="265303901" sldId="2147483661"/>
            <pc:sldLayoutMk cId="3139998121" sldId="2147483663"/>
          </pc:sldLayoutMkLst>
        </pc:sldLayoutChg>
        <pc:sldLayoutChg chg="new del replId">
          <pc:chgData name="Letícia CMMA. Cunha" userId="3bf2bbea-768a-4094-956c-67f77613399b" providerId="ADAL" clId="{A021422E-898E-4561-9C40-91F6892EEB05}" dt="2025-09-23T10:24:50.098" v="217" actId="6938"/>
          <pc:sldLayoutMkLst>
            <pc:docMk/>
            <pc:sldMasterMk cId="265303901" sldId="2147483661"/>
            <pc:sldLayoutMk cId="3423745900" sldId="2147483664"/>
          </pc:sldLayoutMkLst>
        </pc:sldLayoutChg>
        <pc:sldLayoutChg chg="new del replId">
          <pc:chgData name="Letícia CMMA. Cunha" userId="3bf2bbea-768a-4094-956c-67f77613399b" providerId="ADAL" clId="{A021422E-898E-4561-9C40-91F6892EEB05}" dt="2025-09-23T10:24:50.098" v="217" actId="6938"/>
          <pc:sldLayoutMkLst>
            <pc:docMk/>
            <pc:sldMasterMk cId="265303901" sldId="2147483661"/>
            <pc:sldLayoutMk cId="3347874890" sldId="2147483665"/>
          </pc:sldLayoutMkLst>
        </pc:sldLayoutChg>
        <pc:sldLayoutChg chg="new del replId">
          <pc:chgData name="Letícia CMMA. Cunha" userId="3bf2bbea-768a-4094-956c-67f77613399b" providerId="ADAL" clId="{A021422E-898E-4561-9C40-91F6892EEB05}" dt="2025-09-23T10:24:50.098" v="217" actId="6938"/>
          <pc:sldLayoutMkLst>
            <pc:docMk/>
            <pc:sldMasterMk cId="265303901" sldId="2147483661"/>
            <pc:sldLayoutMk cId="3410621168" sldId="2147483666"/>
          </pc:sldLayoutMkLst>
        </pc:sldLayoutChg>
        <pc:sldLayoutChg chg="new del replId">
          <pc:chgData name="Letícia CMMA. Cunha" userId="3bf2bbea-768a-4094-956c-67f77613399b" providerId="ADAL" clId="{A021422E-898E-4561-9C40-91F6892EEB05}" dt="2025-09-23T10:24:50.098" v="217" actId="6938"/>
          <pc:sldLayoutMkLst>
            <pc:docMk/>
            <pc:sldMasterMk cId="265303901" sldId="2147483661"/>
            <pc:sldLayoutMk cId="1684826147" sldId="2147483667"/>
          </pc:sldLayoutMkLst>
        </pc:sldLayoutChg>
        <pc:sldLayoutChg chg="new del replId">
          <pc:chgData name="Letícia CMMA. Cunha" userId="3bf2bbea-768a-4094-956c-67f77613399b" providerId="ADAL" clId="{A021422E-898E-4561-9C40-91F6892EEB05}" dt="2025-09-23T10:24:50.098" v="217" actId="6938"/>
          <pc:sldLayoutMkLst>
            <pc:docMk/>
            <pc:sldMasterMk cId="265303901" sldId="2147483661"/>
            <pc:sldLayoutMk cId="491551596" sldId="2147483668"/>
          </pc:sldLayoutMkLst>
        </pc:sldLayoutChg>
        <pc:sldLayoutChg chg="new del replId">
          <pc:chgData name="Letícia CMMA. Cunha" userId="3bf2bbea-768a-4094-956c-67f77613399b" providerId="ADAL" clId="{A021422E-898E-4561-9C40-91F6892EEB05}" dt="2025-09-23T10:24:50.098" v="217" actId="6938"/>
          <pc:sldLayoutMkLst>
            <pc:docMk/>
            <pc:sldMasterMk cId="265303901" sldId="2147483661"/>
            <pc:sldLayoutMk cId="315138429" sldId="2147483669"/>
          </pc:sldLayoutMkLst>
        </pc:sldLayoutChg>
        <pc:sldLayoutChg chg="new del replId">
          <pc:chgData name="Letícia CMMA. Cunha" userId="3bf2bbea-768a-4094-956c-67f77613399b" providerId="ADAL" clId="{A021422E-898E-4561-9C40-91F6892EEB05}" dt="2025-09-23T10:24:50.098" v="217" actId="6938"/>
          <pc:sldLayoutMkLst>
            <pc:docMk/>
            <pc:sldMasterMk cId="265303901" sldId="2147483661"/>
            <pc:sldLayoutMk cId="2993610574" sldId="2147483670"/>
          </pc:sldLayoutMkLst>
        </pc:sldLayoutChg>
        <pc:sldLayoutChg chg="new del replId">
          <pc:chgData name="Letícia CMMA. Cunha" userId="3bf2bbea-768a-4094-956c-67f77613399b" providerId="ADAL" clId="{A021422E-898E-4561-9C40-91F6892EEB05}" dt="2025-09-23T10:24:50.098" v="217" actId="6938"/>
          <pc:sldLayoutMkLst>
            <pc:docMk/>
            <pc:sldMasterMk cId="265303901" sldId="2147483661"/>
            <pc:sldLayoutMk cId="2422769682" sldId="2147483671"/>
          </pc:sldLayoutMkLst>
        </pc:sldLayoutChg>
        <pc:sldLayoutChg chg="new del replId">
          <pc:chgData name="Letícia CMMA. Cunha" userId="3bf2bbea-768a-4094-956c-67f77613399b" providerId="ADAL" clId="{A021422E-898E-4561-9C40-91F6892EEB05}" dt="2025-09-23T10:24:50.098" v="217" actId="6938"/>
          <pc:sldLayoutMkLst>
            <pc:docMk/>
            <pc:sldMasterMk cId="265303901" sldId="2147483661"/>
            <pc:sldLayoutMk cId="3548586514" sldId="2147483672"/>
          </pc:sldLayoutMkLst>
        </pc:sldLayoutChg>
      </pc:sldMasterChg>
      <pc:sldMasterChg chg="new del mod addSldLayout delSldLayout">
        <pc:chgData name="Letícia CMMA. Cunha" userId="3bf2bbea-768a-4094-956c-67f77613399b" providerId="ADAL" clId="{A021422E-898E-4561-9C40-91F6892EEB05}" dt="2025-09-19T16:31:35.418" v="77" actId="6938"/>
        <pc:sldMasterMkLst>
          <pc:docMk/>
          <pc:sldMasterMk cId="1783087480" sldId="2147483662"/>
        </pc:sldMasterMkLst>
        <pc:sldLayoutChg chg="new del replId">
          <pc:chgData name="Letícia CMMA. Cunha" userId="3bf2bbea-768a-4094-956c-67f77613399b" providerId="ADAL" clId="{A021422E-898E-4561-9C40-91F6892EEB05}" dt="2025-09-19T16:31:35.418" v="77" actId="6938"/>
          <pc:sldLayoutMkLst>
            <pc:docMk/>
            <pc:sldMasterMk cId="1783087480" sldId="2147483662"/>
            <pc:sldLayoutMk cId="3497397339" sldId="2147483663"/>
          </pc:sldLayoutMkLst>
        </pc:sldLayoutChg>
        <pc:sldLayoutChg chg="new del replId">
          <pc:chgData name="Letícia CMMA. Cunha" userId="3bf2bbea-768a-4094-956c-67f77613399b" providerId="ADAL" clId="{A021422E-898E-4561-9C40-91F6892EEB05}" dt="2025-09-19T16:31:35.418" v="77" actId="6938"/>
          <pc:sldLayoutMkLst>
            <pc:docMk/>
            <pc:sldMasterMk cId="1783087480" sldId="2147483662"/>
            <pc:sldLayoutMk cId="2530316435" sldId="2147483664"/>
          </pc:sldLayoutMkLst>
        </pc:sldLayoutChg>
        <pc:sldLayoutChg chg="new del replId">
          <pc:chgData name="Letícia CMMA. Cunha" userId="3bf2bbea-768a-4094-956c-67f77613399b" providerId="ADAL" clId="{A021422E-898E-4561-9C40-91F6892EEB05}" dt="2025-09-19T16:31:35.418" v="77" actId="6938"/>
          <pc:sldLayoutMkLst>
            <pc:docMk/>
            <pc:sldMasterMk cId="1783087480" sldId="2147483662"/>
            <pc:sldLayoutMk cId="3287672921" sldId="2147483665"/>
          </pc:sldLayoutMkLst>
        </pc:sldLayoutChg>
        <pc:sldLayoutChg chg="new del replId">
          <pc:chgData name="Letícia CMMA. Cunha" userId="3bf2bbea-768a-4094-956c-67f77613399b" providerId="ADAL" clId="{A021422E-898E-4561-9C40-91F6892EEB05}" dt="2025-09-19T16:31:35.418" v="77" actId="6938"/>
          <pc:sldLayoutMkLst>
            <pc:docMk/>
            <pc:sldMasterMk cId="1783087480" sldId="2147483662"/>
            <pc:sldLayoutMk cId="2010108494" sldId="2147483666"/>
          </pc:sldLayoutMkLst>
        </pc:sldLayoutChg>
        <pc:sldLayoutChg chg="new del replId">
          <pc:chgData name="Letícia CMMA. Cunha" userId="3bf2bbea-768a-4094-956c-67f77613399b" providerId="ADAL" clId="{A021422E-898E-4561-9C40-91F6892EEB05}" dt="2025-09-19T16:31:35.418" v="77" actId="6938"/>
          <pc:sldLayoutMkLst>
            <pc:docMk/>
            <pc:sldMasterMk cId="1783087480" sldId="2147483662"/>
            <pc:sldLayoutMk cId="1504182351" sldId="2147483667"/>
          </pc:sldLayoutMkLst>
        </pc:sldLayoutChg>
        <pc:sldLayoutChg chg="new del replId">
          <pc:chgData name="Letícia CMMA. Cunha" userId="3bf2bbea-768a-4094-956c-67f77613399b" providerId="ADAL" clId="{A021422E-898E-4561-9C40-91F6892EEB05}" dt="2025-09-19T16:31:35.418" v="77" actId="6938"/>
          <pc:sldLayoutMkLst>
            <pc:docMk/>
            <pc:sldMasterMk cId="1783087480" sldId="2147483662"/>
            <pc:sldLayoutMk cId="3191166554" sldId="2147483668"/>
          </pc:sldLayoutMkLst>
        </pc:sldLayoutChg>
        <pc:sldLayoutChg chg="new del replId">
          <pc:chgData name="Letícia CMMA. Cunha" userId="3bf2bbea-768a-4094-956c-67f77613399b" providerId="ADAL" clId="{A021422E-898E-4561-9C40-91F6892EEB05}" dt="2025-09-19T16:31:35.418" v="77" actId="6938"/>
          <pc:sldLayoutMkLst>
            <pc:docMk/>
            <pc:sldMasterMk cId="1783087480" sldId="2147483662"/>
            <pc:sldLayoutMk cId="4063482099" sldId="2147483669"/>
          </pc:sldLayoutMkLst>
        </pc:sldLayoutChg>
        <pc:sldLayoutChg chg="new del replId">
          <pc:chgData name="Letícia CMMA. Cunha" userId="3bf2bbea-768a-4094-956c-67f77613399b" providerId="ADAL" clId="{A021422E-898E-4561-9C40-91F6892EEB05}" dt="2025-09-19T16:31:35.418" v="77" actId="6938"/>
          <pc:sldLayoutMkLst>
            <pc:docMk/>
            <pc:sldMasterMk cId="1783087480" sldId="2147483662"/>
            <pc:sldLayoutMk cId="679160136" sldId="2147483670"/>
          </pc:sldLayoutMkLst>
        </pc:sldLayoutChg>
        <pc:sldLayoutChg chg="new del replId">
          <pc:chgData name="Letícia CMMA. Cunha" userId="3bf2bbea-768a-4094-956c-67f77613399b" providerId="ADAL" clId="{A021422E-898E-4561-9C40-91F6892EEB05}" dt="2025-09-19T16:31:35.418" v="77" actId="6938"/>
          <pc:sldLayoutMkLst>
            <pc:docMk/>
            <pc:sldMasterMk cId="1783087480" sldId="2147483662"/>
            <pc:sldLayoutMk cId="3938702700" sldId="2147483671"/>
          </pc:sldLayoutMkLst>
        </pc:sldLayoutChg>
        <pc:sldLayoutChg chg="new del replId">
          <pc:chgData name="Letícia CMMA. Cunha" userId="3bf2bbea-768a-4094-956c-67f77613399b" providerId="ADAL" clId="{A021422E-898E-4561-9C40-91F6892EEB05}" dt="2025-09-19T16:31:35.418" v="77" actId="6938"/>
          <pc:sldLayoutMkLst>
            <pc:docMk/>
            <pc:sldMasterMk cId="1783087480" sldId="2147483662"/>
            <pc:sldLayoutMk cId="1033545667" sldId="2147483672"/>
          </pc:sldLayoutMkLst>
        </pc:sldLayoutChg>
        <pc:sldLayoutChg chg="new del replId">
          <pc:chgData name="Letícia CMMA. Cunha" userId="3bf2bbea-768a-4094-956c-67f77613399b" providerId="ADAL" clId="{A021422E-898E-4561-9C40-91F6892EEB05}" dt="2025-09-19T16:31:35.418" v="77" actId="6938"/>
          <pc:sldLayoutMkLst>
            <pc:docMk/>
            <pc:sldMasterMk cId="1783087480" sldId="2147483662"/>
            <pc:sldLayoutMk cId="3831316477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9720C-70FD-4700-B818-08E7B7A1740A}" type="datetimeFigureOut">
              <a:rPr lang="pt-PT" smtClean="0"/>
              <a:t>24-09-2025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709C0-1B29-4F1B-B42C-D8460A168A3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51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0709C0-1B29-4F1B-B42C-D8460A168A3D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4976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BE8D99A9-E27E-635D-6282-A5C3F5CB851A}"/>
              </a:ext>
            </a:extLst>
          </p:cNvPr>
          <p:cNvGrpSpPr/>
          <p:nvPr userDrawn="1"/>
        </p:nvGrpSpPr>
        <p:grpSpPr>
          <a:xfrm>
            <a:off x="0" y="9258300"/>
            <a:ext cx="11842469" cy="1028700"/>
            <a:chOff x="0" y="0"/>
            <a:chExt cx="9357013" cy="2510865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6C95C78-C5CD-5D48-9A68-121516051E65}"/>
                </a:ext>
              </a:extLst>
            </p:cNvPr>
            <p:cNvSpPr/>
            <p:nvPr/>
          </p:nvSpPr>
          <p:spPr>
            <a:xfrm>
              <a:off x="0" y="0"/>
              <a:ext cx="9357013" cy="2510865"/>
            </a:xfrm>
            <a:custGeom>
              <a:avLst/>
              <a:gdLst/>
              <a:ahLst/>
              <a:cxnLst/>
              <a:rect l="l" t="t" r="r" b="b"/>
              <a:pathLst>
                <a:path w="9357013" h="2510865">
                  <a:moveTo>
                    <a:pt x="0" y="0"/>
                  </a:moveTo>
                  <a:lnTo>
                    <a:pt x="9357013" y="0"/>
                  </a:lnTo>
                  <a:lnTo>
                    <a:pt x="9357013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5FC38DA8-8E88-5732-0ED8-5D981F3906F5}"/>
                </a:ext>
              </a:extLst>
            </p:cNvPr>
            <p:cNvSpPr txBox="1"/>
            <p:nvPr/>
          </p:nvSpPr>
          <p:spPr>
            <a:xfrm>
              <a:off x="0" y="-38100"/>
              <a:ext cx="9357013" cy="2548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A70EE0C0-7283-08EA-A84C-853671BFF0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48" b="6890"/>
          <a:stretch/>
        </p:blipFill>
        <p:spPr>
          <a:xfrm>
            <a:off x="11539587" y="-6350"/>
            <a:ext cx="6748413" cy="10299700"/>
          </a:xfrm>
          <a:prstGeom prst="rect">
            <a:avLst/>
          </a:prstGeom>
        </p:spPr>
      </p:pic>
      <p:sp>
        <p:nvSpPr>
          <p:cNvPr id="14" name="TextBox 31">
            <a:extLst>
              <a:ext uri="{FF2B5EF4-FFF2-40B4-BE49-F238E27FC236}">
                <a16:creationId xmlns:a16="http://schemas.microsoft.com/office/drawing/2014/main" id="{301C839F-F49A-EC1D-BF74-80A87F1A9616}"/>
              </a:ext>
            </a:extLst>
          </p:cNvPr>
          <p:cNvSpPr txBox="1"/>
          <p:nvPr userDrawn="1"/>
        </p:nvSpPr>
        <p:spPr>
          <a:xfrm>
            <a:off x="8723170" y="9133395"/>
            <a:ext cx="2068534" cy="218787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grpSp>
        <p:nvGrpSpPr>
          <p:cNvPr id="17" name="Group 10">
            <a:extLst>
              <a:ext uri="{FF2B5EF4-FFF2-40B4-BE49-F238E27FC236}">
                <a16:creationId xmlns:a16="http://schemas.microsoft.com/office/drawing/2014/main" id="{0CF926D8-66D6-E8A1-73D4-A635BAE659A7}"/>
              </a:ext>
            </a:extLst>
          </p:cNvPr>
          <p:cNvGrpSpPr/>
          <p:nvPr userDrawn="1"/>
        </p:nvGrpSpPr>
        <p:grpSpPr>
          <a:xfrm>
            <a:off x="17259300" y="0"/>
            <a:ext cx="1028700" cy="1028700"/>
            <a:chOff x="0" y="0"/>
            <a:chExt cx="812800" cy="812800"/>
          </a:xfrm>
          <a:solidFill>
            <a:srgbClr val="742823"/>
          </a:solidFill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A9F99636-CCA9-97E8-57D8-6C46300ACFF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t-PT"/>
            </a:p>
          </p:txBody>
        </p:sp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A7420E56-4580-A2CE-1B97-3EF5F701D726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4">
            <a:extLst>
              <a:ext uri="{FF2B5EF4-FFF2-40B4-BE49-F238E27FC236}">
                <a16:creationId xmlns:a16="http://schemas.microsoft.com/office/drawing/2014/main" id="{B51A162B-8EB8-5107-D7C1-27FECE9C6CC7}"/>
              </a:ext>
            </a:extLst>
          </p:cNvPr>
          <p:cNvGrpSpPr/>
          <p:nvPr userDrawn="1"/>
        </p:nvGrpSpPr>
        <p:grpSpPr>
          <a:xfrm>
            <a:off x="17259300" y="7109187"/>
            <a:ext cx="1028700" cy="3177813"/>
            <a:chOff x="0" y="0"/>
            <a:chExt cx="812800" cy="2510865"/>
          </a:xfrm>
          <a:solidFill>
            <a:srgbClr val="742823"/>
          </a:solidFill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5ACD80B2-10C3-13D2-651D-4AE95221B0E6}"/>
                </a:ext>
              </a:extLst>
            </p:cNvPr>
            <p:cNvSpPr/>
            <p:nvPr/>
          </p:nvSpPr>
          <p:spPr>
            <a:xfrm>
              <a:off x="0" y="0"/>
              <a:ext cx="812800" cy="2510865"/>
            </a:xfrm>
            <a:custGeom>
              <a:avLst/>
              <a:gdLst/>
              <a:ahLst/>
              <a:cxnLst/>
              <a:rect l="l" t="t" r="r" b="b"/>
              <a:pathLst>
                <a:path w="812800" h="2510865">
                  <a:moveTo>
                    <a:pt x="0" y="0"/>
                  </a:moveTo>
                  <a:lnTo>
                    <a:pt x="812800" y="0"/>
                  </a:lnTo>
                  <a:lnTo>
                    <a:pt x="812800" y="2510865"/>
                  </a:lnTo>
                  <a:lnTo>
                    <a:pt x="0" y="251086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t-PT"/>
            </a:p>
          </p:txBody>
        </p:sp>
        <p:sp>
          <p:nvSpPr>
            <p:cNvPr id="22" name="TextBox 6">
              <a:extLst>
                <a:ext uri="{FF2B5EF4-FFF2-40B4-BE49-F238E27FC236}">
                  <a16:creationId xmlns:a16="http://schemas.microsoft.com/office/drawing/2014/main" id="{B310D67C-956C-9B32-0461-765069EC607C}"/>
                </a:ext>
              </a:extLst>
            </p:cNvPr>
            <p:cNvSpPr txBox="1"/>
            <p:nvPr/>
          </p:nvSpPr>
          <p:spPr>
            <a:xfrm>
              <a:off x="0" y="-38100"/>
              <a:ext cx="812800" cy="254896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ADFB7928-BA35-56CC-858B-DF5FB5381A7C}"/>
              </a:ext>
            </a:extLst>
          </p:cNvPr>
          <p:cNvGrpSpPr/>
          <p:nvPr userDrawn="1"/>
        </p:nvGrpSpPr>
        <p:grpSpPr>
          <a:xfrm>
            <a:off x="1828448" y="444711"/>
            <a:ext cx="8336881" cy="1919591"/>
            <a:chOff x="2191002" y="364433"/>
            <a:chExt cx="8336881" cy="1919591"/>
          </a:xfrm>
        </p:grpSpPr>
        <p:pic>
          <p:nvPicPr>
            <p:cNvPr id="16" name="Imagem 15" descr="Uma imagem com texto, Tipo de letra, Gráficos, design gráfico&#10;&#10;Descrição gerada automaticamente">
              <a:extLst>
                <a:ext uri="{FF2B5EF4-FFF2-40B4-BE49-F238E27FC236}">
                  <a16:creationId xmlns:a16="http://schemas.microsoft.com/office/drawing/2014/main" id="{C5BBAA6C-65C5-3A4F-B88E-CF7201D792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002" y="364433"/>
              <a:ext cx="3730232" cy="1850921"/>
            </a:xfrm>
            <a:prstGeom prst="rect">
              <a:avLst/>
            </a:prstGeom>
            <a:effectLst>
              <a:outerShdw blurRad="38100" dist="50800" algn="t" rotWithShape="0">
                <a:schemeClr val="bg1">
                  <a:alpha val="40000"/>
                </a:schemeClr>
              </a:outerShdw>
            </a:effectLst>
          </p:spPr>
        </p:pic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B16D60C9-5E52-BBCD-4211-A24F1024DB19}"/>
                </a:ext>
              </a:extLst>
            </p:cNvPr>
            <p:cNvSpPr txBox="1"/>
            <p:nvPr userDrawn="1"/>
          </p:nvSpPr>
          <p:spPr>
            <a:xfrm>
              <a:off x="5985151" y="1637693"/>
              <a:ext cx="4542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3600" b="1" cap="small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Geotechnical</a:t>
              </a:r>
              <a:r>
                <a:rPr lang="pt-PT" sz="3600" b="1" cap="small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 </a:t>
              </a:r>
              <a:r>
                <a:rPr lang="pt-PT" sz="3600" b="1" cap="small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Risks</a:t>
              </a:r>
              <a:endParaRPr lang="pt-PT" sz="3600" b="1" cap="sm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pic>
        <p:nvPicPr>
          <p:cNvPr id="26" name="Imagem 25">
            <a:extLst>
              <a:ext uri="{FF2B5EF4-FFF2-40B4-BE49-F238E27FC236}">
                <a16:creationId xmlns:a16="http://schemas.microsoft.com/office/drawing/2014/main" id="{79B05583-CEBC-2570-3229-EF7AD69853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50" b="44365"/>
          <a:stretch/>
        </p:blipFill>
        <p:spPr>
          <a:xfrm>
            <a:off x="1007285" y="9851041"/>
            <a:ext cx="3194940" cy="338190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C100F99C-384C-CC80-4D63-1AF8A7B73EC4}"/>
              </a:ext>
            </a:extLst>
          </p:cNvPr>
          <p:cNvSpPr txBox="1"/>
          <p:nvPr userDrawn="1"/>
        </p:nvSpPr>
        <p:spPr>
          <a:xfrm>
            <a:off x="1071868" y="9503735"/>
            <a:ext cx="2416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noProof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Organizing: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F0E85C9-5526-64C8-357A-4FA7056E947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50000"/>
          <a:stretch/>
        </p:blipFill>
        <p:spPr>
          <a:xfrm>
            <a:off x="-2419" y="-16380"/>
            <a:ext cx="840619" cy="1030338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C40A3E3-97CD-075F-F111-CDAD604A551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b="66544"/>
          <a:stretch/>
        </p:blipFill>
        <p:spPr>
          <a:xfrm>
            <a:off x="8058344" y="9242691"/>
            <a:ext cx="3121423" cy="10443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D67D63AE-B530-D123-93A9-3BBD1C87A9DE}"/>
              </a:ext>
            </a:extLst>
          </p:cNvPr>
          <p:cNvGrpSpPr/>
          <p:nvPr userDrawn="1"/>
        </p:nvGrpSpPr>
        <p:grpSpPr>
          <a:xfrm>
            <a:off x="0" y="9210078"/>
            <a:ext cx="18288000" cy="1076921"/>
            <a:chOff x="0" y="0"/>
            <a:chExt cx="9347345" cy="2510865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874C7ADC-46E8-9A50-AAF3-A00A2A41EA10}"/>
                </a:ext>
              </a:extLst>
            </p:cNvPr>
            <p:cNvSpPr/>
            <p:nvPr/>
          </p:nvSpPr>
          <p:spPr>
            <a:xfrm>
              <a:off x="0" y="0"/>
              <a:ext cx="9347345" cy="2510865"/>
            </a:xfrm>
            <a:custGeom>
              <a:avLst/>
              <a:gdLst/>
              <a:ahLst/>
              <a:cxnLst/>
              <a:rect l="l" t="t" r="r" b="b"/>
              <a:pathLst>
                <a:path w="9347345" h="2510865">
                  <a:moveTo>
                    <a:pt x="0" y="0"/>
                  </a:moveTo>
                  <a:lnTo>
                    <a:pt x="9347345" y="0"/>
                  </a:lnTo>
                  <a:lnTo>
                    <a:pt x="9347345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9DCD3FFC-266E-6D08-9BF0-B1C0FBD377C3}"/>
                </a:ext>
              </a:extLst>
            </p:cNvPr>
            <p:cNvSpPr txBox="1"/>
            <p:nvPr/>
          </p:nvSpPr>
          <p:spPr>
            <a:xfrm>
              <a:off x="0" y="-38100"/>
              <a:ext cx="9347345" cy="2548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id="{2D9C12D2-9836-8334-8074-6FACD4B9BC03}"/>
              </a:ext>
            </a:extLst>
          </p:cNvPr>
          <p:cNvGrpSpPr/>
          <p:nvPr userDrawn="1"/>
        </p:nvGrpSpPr>
        <p:grpSpPr>
          <a:xfrm>
            <a:off x="-10886" y="0"/>
            <a:ext cx="1028700" cy="3177813"/>
            <a:chOff x="0" y="0"/>
            <a:chExt cx="812800" cy="2510865"/>
          </a:xfrm>
          <a:solidFill>
            <a:srgbClr val="742823"/>
          </a:solidFill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13D941D4-262A-39F5-FED3-C7413A0E9673}"/>
                </a:ext>
              </a:extLst>
            </p:cNvPr>
            <p:cNvSpPr/>
            <p:nvPr/>
          </p:nvSpPr>
          <p:spPr>
            <a:xfrm>
              <a:off x="0" y="0"/>
              <a:ext cx="812800" cy="2510865"/>
            </a:xfrm>
            <a:custGeom>
              <a:avLst/>
              <a:gdLst/>
              <a:ahLst/>
              <a:cxnLst/>
              <a:rect l="l" t="t" r="r" b="b"/>
              <a:pathLst>
                <a:path w="812800" h="2510865">
                  <a:moveTo>
                    <a:pt x="0" y="0"/>
                  </a:moveTo>
                  <a:lnTo>
                    <a:pt x="812800" y="0"/>
                  </a:lnTo>
                  <a:lnTo>
                    <a:pt x="812800" y="2510865"/>
                  </a:lnTo>
                  <a:lnTo>
                    <a:pt x="0" y="251086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t-PT"/>
            </a:p>
          </p:txBody>
        </p: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13B5C003-2071-7D90-9401-9894C88A3C84}"/>
                </a:ext>
              </a:extLst>
            </p:cNvPr>
            <p:cNvSpPr txBox="1"/>
            <p:nvPr/>
          </p:nvSpPr>
          <p:spPr>
            <a:xfrm>
              <a:off x="0" y="-38100"/>
              <a:ext cx="812800" cy="254896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2" name="Imagem 51" descr="Uma imagem com texto, Tipo de letra, Gráficos, design gráfico&#10;&#10;Descrição gerada automaticamente">
            <a:extLst>
              <a:ext uri="{FF2B5EF4-FFF2-40B4-BE49-F238E27FC236}">
                <a16:creationId xmlns:a16="http://schemas.microsoft.com/office/drawing/2014/main" id="{F067F76E-FEAA-E83A-119D-158F542AAA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2" y="9319895"/>
            <a:ext cx="1694792" cy="840946"/>
          </a:xfrm>
          <a:prstGeom prst="rect">
            <a:avLst/>
          </a:prstGeom>
          <a:effectLst>
            <a:outerShdw blurRad="38100" dist="50800" algn="t" rotWithShape="0">
              <a:schemeClr val="bg1">
                <a:alpha val="40000"/>
              </a:schemeClr>
            </a:outerShdw>
          </a:effectLst>
        </p:spPr>
      </p:pic>
      <p:sp>
        <p:nvSpPr>
          <p:cNvPr id="53" name="CaixaDeTexto 52">
            <a:extLst>
              <a:ext uri="{FF2B5EF4-FFF2-40B4-BE49-F238E27FC236}">
                <a16:creationId xmlns:a16="http://schemas.microsoft.com/office/drawing/2014/main" id="{F5E10267-2CFF-417C-DAE8-128A4589026E}"/>
              </a:ext>
            </a:extLst>
          </p:cNvPr>
          <p:cNvSpPr txBox="1"/>
          <p:nvPr userDrawn="1"/>
        </p:nvSpPr>
        <p:spPr>
          <a:xfrm>
            <a:off x="1447800" y="9223289"/>
            <a:ext cx="4734752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baseline="0" noProof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en-GB" sz="1600" b="1" noProof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 Workshop on Natural Hazards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6DD4EAAB-748B-D1CA-7C2C-137A5BC6FCA2}"/>
              </a:ext>
            </a:extLst>
          </p:cNvPr>
          <p:cNvSpPr txBox="1"/>
          <p:nvPr userDrawn="1"/>
        </p:nvSpPr>
        <p:spPr>
          <a:xfrm>
            <a:off x="2246910" y="9500040"/>
            <a:ext cx="31365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noProof="0" dirty="0">
                <a:solidFill>
                  <a:srgbClr val="7428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Geotechnical Risks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D455D75-C3BB-D7B8-251C-62BD7DD859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45767"/>
          <a:stretch/>
        </p:blipFill>
        <p:spPr>
          <a:xfrm>
            <a:off x="17369187" y="0"/>
            <a:ext cx="918813" cy="10287000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DBF12847-9D3A-9ACB-3572-FFF342C65C9C}"/>
              </a:ext>
            </a:extLst>
          </p:cNvPr>
          <p:cNvSpPr txBox="1">
            <a:spLocks/>
          </p:cNvSpPr>
          <p:nvPr userDrawn="1"/>
        </p:nvSpPr>
        <p:spPr>
          <a:xfrm>
            <a:off x="17369186" y="9565975"/>
            <a:ext cx="918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1600" smtClean="0"/>
              <a:pPr algn="ctr"/>
              <a:t>‹nº›</a:t>
            </a:fld>
            <a:endParaRPr lang="en-US" sz="16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CD82F07-521D-D360-2B63-C3D1D3F9C5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" r="17764"/>
          <a:stretch/>
        </p:blipFill>
        <p:spPr>
          <a:xfrm>
            <a:off x="14227047" y="502155"/>
            <a:ext cx="4060954" cy="4938188"/>
          </a:xfrm>
          <a:prstGeom prst="rect">
            <a:avLst/>
          </a:prstGeom>
        </p:spPr>
      </p:pic>
      <p:grpSp>
        <p:nvGrpSpPr>
          <p:cNvPr id="6" name="Group 2">
            <a:extLst>
              <a:ext uri="{FF2B5EF4-FFF2-40B4-BE49-F238E27FC236}">
                <a16:creationId xmlns:a16="http://schemas.microsoft.com/office/drawing/2014/main" id="{B57C52DB-3D4A-041B-25D7-17891C9863EF}"/>
              </a:ext>
            </a:extLst>
          </p:cNvPr>
          <p:cNvGrpSpPr/>
          <p:nvPr userDrawn="1"/>
        </p:nvGrpSpPr>
        <p:grpSpPr>
          <a:xfrm>
            <a:off x="0" y="10052"/>
            <a:ext cx="1412857" cy="10287000"/>
            <a:chOff x="0" y="0"/>
            <a:chExt cx="3346246" cy="8128000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8D2F4C58-A065-F916-29FB-93DF4B8749D9}"/>
                </a:ext>
              </a:extLst>
            </p:cNvPr>
            <p:cNvSpPr/>
            <p:nvPr/>
          </p:nvSpPr>
          <p:spPr>
            <a:xfrm>
              <a:off x="0" y="0"/>
              <a:ext cx="3346246" cy="8128000"/>
            </a:xfrm>
            <a:custGeom>
              <a:avLst/>
              <a:gdLst/>
              <a:ahLst/>
              <a:cxnLst/>
              <a:rect l="l" t="t" r="r" b="b"/>
              <a:pathLst>
                <a:path w="3346246" h="8128000">
                  <a:moveTo>
                    <a:pt x="0" y="0"/>
                  </a:moveTo>
                  <a:lnTo>
                    <a:pt x="3346246" y="0"/>
                  </a:lnTo>
                  <a:lnTo>
                    <a:pt x="3346246" y="8128000"/>
                  </a:lnTo>
                  <a:lnTo>
                    <a:pt x="0" y="812800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C6D90C16-EF8D-6621-16CC-6086C6A57523}"/>
                </a:ext>
              </a:extLst>
            </p:cNvPr>
            <p:cNvSpPr txBox="1"/>
            <p:nvPr/>
          </p:nvSpPr>
          <p:spPr>
            <a:xfrm>
              <a:off x="0" y="-38100"/>
              <a:ext cx="3346246" cy="8166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2" name="TextBox 98">
            <a:extLst>
              <a:ext uri="{FF2B5EF4-FFF2-40B4-BE49-F238E27FC236}">
                <a16:creationId xmlns:a16="http://schemas.microsoft.com/office/drawing/2014/main" id="{D963D559-0580-ABD4-2918-18C890C3156E}"/>
              </a:ext>
            </a:extLst>
          </p:cNvPr>
          <p:cNvSpPr txBox="1"/>
          <p:nvPr userDrawn="1"/>
        </p:nvSpPr>
        <p:spPr>
          <a:xfrm>
            <a:off x="8141365" y="4748697"/>
            <a:ext cx="2190586" cy="356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Drew Feig </a:t>
            </a:r>
          </a:p>
        </p:txBody>
      </p:sp>
      <p:sp>
        <p:nvSpPr>
          <p:cNvPr id="104" name="TextBox 100">
            <a:extLst>
              <a:ext uri="{FF2B5EF4-FFF2-40B4-BE49-F238E27FC236}">
                <a16:creationId xmlns:a16="http://schemas.microsoft.com/office/drawing/2014/main" id="{7643B5C6-320F-02AF-C5ED-B6B6941BC92B}"/>
              </a:ext>
            </a:extLst>
          </p:cNvPr>
          <p:cNvSpPr txBox="1"/>
          <p:nvPr userDrawn="1"/>
        </p:nvSpPr>
        <p:spPr>
          <a:xfrm>
            <a:off x="9669563" y="8666819"/>
            <a:ext cx="2190586" cy="356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Rufus Stewart</a:t>
            </a:r>
          </a:p>
        </p:txBody>
      </p:sp>
      <p:sp>
        <p:nvSpPr>
          <p:cNvPr id="123" name="TextBox 31">
            <a:extLst>
              <a:ext uri="{FF2B5EF4-FFF2-40B4-BE49-F238E27FC236}">
                <a16:creationId xmlns:a16="http://schemas.microsoft.com/office/drawing/2014/main" id="{1FFFE4A5-7086-547F-A5F1-EE5E9FBCEE81}"/>
              </a:ext>
            </a:extLst>
          </p:cNvPr>
          <p:cNvSpPr txBox="1"/>
          <p:nvPr userDrawn="1"/>
        </p:nvSpPr>
        <p:spPr>
          <a:xfrm>
            <a:off x="8723170" y="9133395"/>
            <a:ext cx="2068534" cy="218787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grpSp>
        <p:nvGrpSpPr>
          <p:cNvPr id="124" name="Group 2">
            <a:extLst>
              <a:ext uri="{FF2B5EF4-FFF2-40B4-BE49-F238E27FC236}">
                <a16:creationId xmlns:a16="http://schemas.microsoft.com/office/drawing/2014/main" id="{1F927292-B663-4CD5-FA17-352654A3568C}"/>
              </a:ext>
            </a:extLst>
          </p:cNvPr>
          <p:cNvGrpSpPr/>
          <p:nvPr userDrawn="1"/>
        </p:nvGrpSpPr>
        <p:grpSpPr>
          <a:xfrm>
            <a:off x="0" y="9210078"/>
            <a:ext cx="18288000" cy="1076921"/>
            <a:chOff x="0" y="0"/>
            <a:chExt cx="9347345" cy="2510865"/>
          </a:xfrm>
        </p:grpSpPr>
        <p:sp>
          <p:nvSpPr>
            <p:cNvPr id="125" name="Freeform 3">
              <a:extLst>
                <a:ext uri="{FF2B5EF4-FFF2-40B4-BE49-F238E27FC236}">
                  <a16:creationId xmlns:a16="http://schemas.microsoft.com/office/drawing/2014/main" id="{4940DC13-C06E-AD03-7251-EE4F4EACAA92}"/>
                </a:ext>
              </a:extLst>
            </p:cNvPr>
            <p:cNvSpPr/>
            <p:nvPr/>
          </p:nvSpPr>
          <p:spPr>
            <a:xfrm>
              <a:off x="0" y="0"/>
              <a:ext cx="9347345" cy="2510865"/>
            </a:xfrm>
            <a:custGeom>
              <a:avLst/>
              <a:gdLst/>
              <a:ahLst/>
              <a:cxnLst/>
              <a:rect l="l" t="t" r="r" b="b"/>
              <a:pathLst>
                <a:path w="9347345" h="2510865">
                  <a:moveTo>
                    <a:pt x="0" y="0"/>
                  </a:moveTo>
                  <a:lnTo>
                    <a:pt x="9347345" y="0"/>
                  </a:lnTo>
                  <a:lnTo>
                    <a:pt x="9347345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126" name="TextBox 4">
              <a:extLst>
                <a:ext uri="{FF2B5EF4-FFF2-40B4-BE49-F238E27FC236}">
                  <a16:creationId xmlns:a16="http://schemas.microsoft.com/office/drawing/2014/main" id="{31EDE720-2437-7872-4798-0F10285A7F43}"/>
                </a:ext>
              </a:extLst>
            </p:cNvPr>
            <p:cNvSpPr txBox="1"/>
            <p:nvPr/>
          </p:nvSpPr>
          <p:spPr>
            <a:xfrm>
              <a:off x="0" y="-38100"/>
              <a:ext cx="9347345" cy="2548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27" name="Imagem 126" descr="Uma imagem com texto, Tipo de letra, Gráficos, design gráfico&#10;&#10;Descrição gerada automaticamente">
            <a:extLst>
              <a:ext uri="{FF2B5EF4-FFF2-40B4-BE49-F238E27FC236}">
                <a16:creationId xmlns:a16="http://schemas.microsoft.com/office/drawing/2014/main" id="{2C4B267B-1A04-6DDE-871B-F474EA0CA9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2" y="9319895"/>
            <a:ext cx="1694792" cy="840946"/>
          </a:xfrm>
          <a:prstGeom prst="rect">
            <a:avLst/>
          </a:prstGeom>
          <a:effectLst>
            <a:outerShdw blurRad="38100" dist="50800" algn="t" rotWithShape="0">
              <a:schemeClr val="bg1">
                <a:alpha val="40000"/>
              </a:schemeClr>
            </a:outerShdw>
          </a:effectLst>
        </p:spPr>
      </p:pic>
      <p:sp>
        <p:nvSpPr>
          <p:cNvPr id="128" name="CaixaDeTexto 127">
            <a:extLst>
              <a:ext uri="{FF2B5EF4-FFF2-40B4-BE49-F238E27FC236}">
                <a16:creationId xmlns:a16="http://schemas.microsoft.com/office/drawing/2014/main" id="{F539DAB3-773F-1418-44FC-B9D1F9F3B680}"/>
              </a:ext>
            </a:extLst>
          </p:cNvPr>
          <p:cNvSpPr txBox="1"/>
          <p:nvPr userDrawn="1"/>
        </p:nvSpPr>
        <p:spPr>
          <a:xfrm>
            <a:off x="1447800" y="9223289"/>
            <a:ext cx="4734752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baseline="0" noProof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en-GB" sz="1600" b="1" noProof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 Workshop on Natural Hazards</a:t>
            </a:r>
          </a:p>
        </p:txBody>
      </p:sp>
      <p:sp>
        <p:nvSpPr>
          <p:cNvPr id="129" name="CaixaDeTexto 128">
            <a:extLst>
              <a:ext uri="{FF2B5EF4-FFF2-40B4-BE49-F238E27FC236}">
                <a16:creationId xmlns:a16="http://schemas.microsoft.com/office/drawing/2014/main" id="{852FEAAF-E4C8-D291-2430-EA3AFADB41E6}"/>
              </a:ext>
            </a:extLst>
          </p:cNvPr>
          <p:cNvSpPr txBox="1"/>
          <p:nvPr userDrawn="1"/>
        </p:nvSpPr>
        <p:spPr>
          <a:xfrm>
            <a:off x="2246910" y="9500040"/>
            <a:ext cx="31365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noProof="0" dirty="0">
                <a:solidFill>
                  <a:srgbClr val="7428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Geotechnical Risks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8CF1D7C-59E0-ED4D-B8B9-B5CE866585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-1" b="54738"/>
          <a:stretch/>
        </p:blipFill>
        <p:spPr>
          <a:xfrm rot="5400000">
            <a:off x="-854284" y="5083382"/>
            <a:ext cx="3121423" cy="141285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F6D75A0-380C-33DF-5F15-C77FBD22BA9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r="26654"/>
          <a:stretch/>
        </p:blipFill>
        <p:spPr>
          <a:xfrm>
            <a:off x="15978115" y="0"/>
            <a:ext cx="2309886" cy="1032510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7300567-D65F-8FFA-0706-B790E28D1E6A}"/>
              </a:ext>
            </a:extLst>
          </p:cNvPr>
          <p:cNvSpPr txBox="1">
            <a:spLocks/>
          </p:cNvSpPr>
          <p:nvPr userDrawn="1"/>
        </p:nvSpPr>
        <p:spPr>
          <a:xfrm>
            <a:off x="15984390" y="9565975"/>
            <a:ext cx="2303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1600" smtClean="0"/>
              <a:pPr algn="ctr"/>
              <a:t>‹nº›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5075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63185B9A-07D0-1EE9-087E-B3BA23B055FD}"/>
              </a:ext>
            </a:extLst>
          </p:cNvPr>
          <p:cNvSpPr txBox="1">
            <a:spLocks/>
          </p:cNvSpPr>
          <p:nvPr/>
        </p:nvSpPr>
        <p:spPr>
          <a:xfrm>
            <a:off x="914400" y="2854112"/>
            <a:ext cx="10210800" cy="290825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cap="small" dirty="0">
                <a:latin typeface="Arial" panose="020B0604020202020204" pitchFamily="34" charset="0"/>
                <a:cs typeface="Arial" panose="020B0604020202020204" pitchFamily="34" charset="0"/>
              </a:rPr>
              <a:t>Paper Title</a:t>
            </a:r>
          </a:p>
          <a:p>
            <a:r>
              <a:rPr lang="en-GB" sz="3200" b="1" cap="small" dirty="0">
                <a:latin typeface="Arial" panose="020B0604020202020204" pitchFamily="34" charset="0"/>
                <a:cs typeface="Arial" panose="020B0604020202020204" pitchFamily="34" charset="0"/>
              </a:rPr>
              <a:t>Arial Bold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9387DC1-0AE7-3853-4266-E441C592507D}"/>
              </a:ext>
            </a:extLst>
          </p:cNvPr>
          <p:cNvSpPr txBox="1"/>
          <p:nvPr/>
        </p:nvSpPr>
        <p:spPr>
          <a:xfrm>
            <a:off x="1150343" y="6245289"/>
            <a:ext cx="9790966" cy="153613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indent="0">
              <a:spcBef>
                <a:spcPct val="20000"/>
              </a:spcBef>
              <a:buClrTx/>
              <a:buFont typeface="Arial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spcBef>
                <a:spcPct val="20000"/>
              </a:spcBef>
              <a:buClrTx/>
              <a:buFont typeface="Arial" pitchFamily="34" charset="0"/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0">
              <a:spcBef>
                <a:spcPct val="20000"/>
              </a:spcBef>
              <a:buClrTx/>
              <a:buFont typeface="Arial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0">
              <a:spcBef>
                <a:spcPct val="20000"/>
              </a:spcBef>
              <a:buClrTx/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0">
              <a:spcBef>
                <a:spcPct val="20000"/>
              </a:spcBef>
              <a:buClrTx/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b="1" dirty="0">
                <a:solidFill>
                  <a:schemeClr val="tx1"/>
                </a:solidFill>
              </a:rPr>
              <a:t>1</a:t>
            </a:r>
            <a:r>
              <a:rPr lang="en-GB" b="1" baseline="30000" dirty="0">
                <a:solidFill>
                  <a:schemeClr val="tx1"/>
                </a:solidFill>
              </a:rPr>
              <a:t>st </a:t>
            </a:r>
            <a:r>
              <a:rPr lang="en-GB" b="1" dirty="0">
                <a:solidFill>
                  <a:schemeClr val="tx1"/>
                </a:solidFill>
              </a:rPr>
              <a:t>Author (Name Surname)</a:t>
            </a:r>
            <a:r>
              <a:rPr lang="en-GB" dirty="0">
                <a:solidFill>
                  <a:schemeClr val="tx1"/>
                </a:solidFill>
              </a:rPr>
              <a:t>, Organization, e-mail</a:t>
            </a:r>
          </a:p>
          <a:p>
            <a:r>
              <a:rPr lang="en-GB" dirty="0">
                <a:solidFill>
                  <a:schemeClr val="tx1"/>
                </a:solidFill>
              </a:rPr>
              <a:t>2</a:t>
            </a:r>
            <a:r>
              <a:rPr lang="en-GB" baseline="30000" dirty="0">
                <a:solidFill>
                  <a:schemeClr val="tx1"/>
                </a:solidFill>
              </a:rPr>
              <a:t>nd</a:t>
            </a:r>
            <a:r>
              <a:rPr lang="en-GB" dirty="0">
                <a:solidFill>
                  <a:schemeClr val="tx1"/>
                </a:solidFill>
              </a:rPr>
              <a:t> Author (Name Surname), Organization, e-mail</a:t>
            </a:r>
            <a:endParaRPr lang="en-GB" i="1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3</a:t>
            </a:r>
            <a:r>
              <a:rPr lang="en-GB" baseline="30000" dirty="0">
                <a:solidFill>
                  <a:schemeClr val="tx1"/>
                </a:solidFill>
              </a:rPr>
              <a:t>rd</a:t>
            </a:r>
            <a:r>
              <a:rPr lang="en-GB" dirty="0">
                <a:solidFill>
                  <a:schemeClr val="tx1"/>
                </a:solidFill>
              </a:rPr>
              <a:t> Author (Name Surname), Organization, e-mail</a:t>
            </a:r>
            <a:endParaRPr lang="en-GB" i="1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Arial</a:t>
            </a:r>
          </a:p>
          <a:p>
            <a:endParaRPr lang="en-GB" sz="1600" i="1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1F3FB1F-9A8F-3772-D9DE-BAF9D4CAC1A6}"/>
              </a:ext>
            </a:extLst>
          </p:cNvPr>
          <p:cNvSpPr/>
          <p:nvPr/>
        </p:nvSpPr>
        <p:spPr>
          <a:xfrm>
            <a:off x="5105400" y="9563100"/>
            <a:ext cx="6695727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space for logos, contacts, etc.</a:t>
            </a:r>
          </a:p>
        </p:txBody>
      </p:sp>
    </p:spTree>
    <p:extLst>
      <p:ext uri="{BB962C8B-B14F-4D97-AF65-F5344CB8AC3E}">
        <p14:creationId xmlns:p14="http://schemas.microsoft.com/office/powerpoint/2010/main" val="3599743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>
            <a:extLst>
              <a:ext uri="{FF2B5EF4-FFF2-40B4-BE49-F238E27FC236}">
                <a16:creationId xmlns:a16="http://schemas.microsoft.com/office/drawing/2014/main" id="{34BC85D2-A244-B273-CA91-6DF1D337908A}"/>
              </a:ext>
            </a:extLst>
          </p:cNvPr>
          <p:cNvSpPr txBox="1"/>
          <p:nvPr/>
        </p:nvSpPr>
        <p:spPr>
          <a:xfrm>
            <a:off x="2321959" y="587505"/>
            <a:ext cx="9372600" cy="1088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487"/>
              </a:lnSpc>
            </a:pPr>
            <a:r>
              <a:rPr lang="en-US" sz="6000" b="1" cap="small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Garet Bold"/>
              </a:rPr>
              <a:t>CONTENT (Arial Bolt)</a:t>
            </a:r>
          </a:p>
        </p:txBody>
      </p:sp>
      <p:grpSp>
        <p:nvGrpSpPr>
          <p:cNvPr id="3" name="Group 17">
            <a:extLst>
              <a:ext uri="{FF2B5EF4-FFF2-40B4-BE49-F238E27FC236}">
                <a16:creationId xmlns:a16="http://schemas.microsoft.com/office/drawing/2014/main" id="{C064323A-2108-AE8E-FCD4-25E8DF7881C7}"/>
              </a:ext>
            </a:extLst>
          </p:cNvPr>
          <p:cNvGrpSpPr/>
          <p:nvPr/>
        </p:nvGrpSpPr>
        <p:grpSpPr>
          <a:xfrm>
            <a:off x="2354943" y="2379146"/>
            <a:ext cx="969409" cy="969409"/>
            <a:chOff x="0" y="0"/>
            <a:chExt cx="812800" cy="812800"/>
          </a:xfrm>
          <a:solidFill>
            <a:srgbClr val="742823"/>
          </a:solidFill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52C4A55F-8300-4166-F5AF-3414F71A58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652780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652780"/>
                  </a:lnTo>
                  <a:lnTo>
                    <a:pt x="160020" y="812800"/>
                  </a:lnTo>
                  <a:lnTo>
                    <a:pt x="652780" y="812800"/>
                  </a:lnTo>
                  <a:lnTo>
                    <a:pt x="812800" y="652780"/>
                  </a:lnTo>
                  <a:lnTo>
                    <a:pt x="812800" y="160020"/>
                  </a:lnTo>
                  <a:lnTo>
                    <a:pt x="65278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t-PT"/>
            </a:p>
          </p:txBody>
        </p:sp>
        <p:sp>
          <p:nvSpPr>
            <p:cNvPr id="5" name="TextBox 19">
              <a:extLst>
                <a:ext uri="{FF2B5EF4-FFF2-40B4-BE49-F238E27FC236}">
                  <a16:creationId xmlns:a16="http://schemas.microsoft.com/office/drawing/2014/main" id="{B2D854B5-3557-40EA-9F02-FE92B13C1BF6}"/>
                </a:ext>
              </a:extLst>
            </p:cNvPr>
            <p:cNvSpPr txBox="1"/>
            <p:nvPr/>
          </p:nvSpPr>
          <p:spPr>
            <a:xfrm>
              <a:off x="63500" y="-3175"/>
              <a:ext cx="685800" cy="752475"/>
            </a:xfrm>
            <a:prstGeom prst="rect">
              <a:avLst/>
            </a:prstGeom>
            <a:noFill/>
          </p:spPr>
          <p:txBody>
            <a:bodyPr lIns="44470" tIns="44470" rIns="44470" bIns="4447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b="1" dirty="0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01</a:t>
              </a:r>
            </a:p>
          </p:txBody>
        </p:sp>
      </p:grpSp>
      <p:grpSp>
        <p:nvGrpSpPr>
          <p:cNvPr id="7" name="Group 17">
            <a:extLst>
              <a:ext uri="{FF2B5EF4-FFF2-40B4-BE49-F238E27FC236}">
                <a16:creationId xmlns:a16="http://schemas.microsoft.com/office/drawing/2014/main" id="{32CAA058-ABD4-8FDE-A471-09B5EE3CE6D0}"/>
              </a:ext>
            </a:extLst>
          </p:cNvPr>
          <p:cNvGrpSpPr/>
          <p:nvPr/>
        </p:nvGrpSpPr>
        <p:grpSpPr>
          <a:xfrm>
            <a:off x="2341009" y="3619500"/>
            <a:ext cx="969409" cy="969409"/>
            <a:chOff x="0" y="0"/>
            <a:chExt cx="812800" cy="812800"/>
          </a:xfrm>
          <a:solidFill>
            <a:srgbClr val="742823"/>
          </a:solidFill>
        </p:grpSpPr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04861E15-7D55-273A-763C-F3310EF635D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652780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652780"/>
                  </a:lnTo>
                  <a:lnTo>
                    <a:pt x="160020" y="812800"/>
                  </a:lnTo>
                  <a:lnTo>
                    <a:pt x="652780" y="812800"/>
                  </a:lnTo>
                  <a:lnTo>
                    <a:pt x="812800" y="652780"/>
                  </a:lnTo>
                  <a:lnTo>
                    <a:pt x="812800" y="160020"/>
                  </a:lnTo>
                  <a:lnTo>
                    <a:pt x="65278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t-PT"/>
            </a:p>
          </p:txBody>
        </p:sp>
        <p:sp>
          <p:nvSpPr>
            <p:cNvPr id="9" name="TextBox 19">
              <a:extLst>
                <a:ext uri="{FF2B5EF4-FFF2-40B4-BE49-F238E27FC236}">
                  <a16:creationId xmlns:a16="http://schemas.microsoft.com/office/drawing/2014/main" id="{19941896-AC4A-45F3-8657-35A6BFB240AC}"/>
                </a:ext>
              </a:extLst>
            </p:cNvPr>
            <p:cNvSpPr txBox="1"/>
            <p:nvPr/>
          </p:nvSpPr>
          <p:spPr>
            <a:xfrm>
              <a:off x="63500" y="-3175"/>
              <a:ext cx="685800" cy="752475"/>
            </a:xfrm>
            <a:prstGeom prst="rect">
              <a:avLst/>
            </a:prstGeom>
            <a:noFill/>
          </p:spPr>
          <p:txBody>
            <a:bodyPr lIns="44470" tIns="44470" rIns="44470" bIns="4447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b="1" dirty="0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8961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>
            <a:extLst>
              <a:ext uri="{FF2B5EF4-FFF2-40B4-BE49-F238E27FC236}">
                <a16:creationId xmlns:a16="http://schemas.microsoft.com/office/drawing/2014/main" id="{E6C160AC-5FD6-0041-8204-CDABB3508523}"/>
              </a:ext>
            </a:extLst>
          </p:cNvPr>
          <p:cNvSpPr txBox="1"/>
          <p:nvPr/>
        </p:nvSpPr>
        <p:spPr>
          <a:xfrm>
            <a:off x="1591860" y="201227"/>
            <a:ext cx="7494647" cy="1059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87"/>
              </a:lnSpc>
              <a:spcBef>
                <a:spcPct val="0"/>
              </a:spcBef>
            </a:pPr>
            <a:r>
              <a:rPr lang="en-US" sz="5000" b="1" cap="small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Garet Bold"/>
              </a:rPr>
              <a:t>Title (Arial Bolt)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228DF67-A01D-C3D7-CE66-2D0EA8E312CE}"/>
              </a:ext>
            </a:extLst>
          </p:cNvPr>
          <p:cNvSpPr txBox="1">
            <a:spLocks/>
          </p:cNvSpPr>
          <p:nvPr/>
        </p:nvSpPr>
        <p:spPr>
          <a:xfrm>
            <a:off x="1584933" y="2247900"/>
            <a:ext cx="8229600" cy="154503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Formatation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suggestion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Text: Arial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Subtitles, comments and others: Arial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9166857-F6A6-9750-F81D-420A03784635}"/>
              </a:ext>
            </a:extLst>
          </p:cNvPr>
          <p:cNvSpPr/>
          <p:nvPr/>
        </p:nvSpPr>
        <p:spPr>
          <a:xfrm>
            <a:off x="1591860" y="3619500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Structure the presentation in a concise and objective manner, with the following topics:</a:t>
            </a:r>
          </a:p>
          <a:p>
            <a:pPr marL="446088" lvl="1" indent="11113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Main Goal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Finals Remarks</a:t>
            </a:r>
          </a:p>
          <a:p>
            <a:endParaRPr lang="en-GB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Presentation duration: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10 minutes</a:t>
            </a:r>
            <a:endParaRPr lang="en-GB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11">
            <a:extLst>
              <a:ext uri="{FF2B5EF4-FFF2-40B4-BE49-F238E27FC236}">
                <a16:creationId xmlns:a16="http://schemas.microsoft.com/office/drawing/2014/main" id="{4BA9325F-E650-0674-FDC8-0E5ED6F80B62}"/>
              </a:ext>
            </a:extLst>
          </p:cNvPr>
          <p:cNvSpPr/>
          <p:nvPr/>
        </p:nvSpPr>
        <p:spPr>
          <a:xfrm>
            <a:off x="1591860" y="1409700"/>
            <a:ext cx="1310100" cy="0"/>
          </a:xfrm>
          <a:prstGeom prst="line">
            <a:avLst/>
          </a:prstGeom>
          <a:ln w="95250" cap="flat">
            <a:solidFill>
              <a:srgbClr val="74282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4928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92</Words>
  <Application>Microsoft Office PowerPoint</Application>
  <PresentationFormat>Personalizados</PresentationFormat>
  <Paragraphs>22</Paragraphs>
  <Slides>3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9" baseType="lpstr">
      <vt:lpstr>Garet Bold</vt:lpstr>
      <vt:lpstr>Montserrat Semi-Bold</vt:lpstr>
      <vt:lpstr>Aptos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Blue Simple Modern Business Proposal Pitch Deck Presentation Design</dc:title>
  <cp:lastModifiedBy>Letícia CMMA. Cunha</cp:lastModifiedBy>
  <cp:revision>5</cp:revision>
  <dcterms:created xsi:type="dcterms:W3CDTF">2006-08-16T00:00:00Z</dcterms:created>
  <dcterms:modified xsi:type="dcterms:W3CDTF">2025-09-24T09:21:51Z</dcterms:modified>
  <dc:identifier>DAGyl-hLyD4</dc:identifier>
</cp:coreProperties>
</file>