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80376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ícia CMMA. Cunha" initials="LCC" lastIdx="1" clrIdx="0">
    <p:extLst>
      <p:ext uri="{19B8F6BF-5375-455C-9EA6-DF929625EA0E}">
        <p15:presenceInfo xmlns:p15="http://schemas.microsoft.com/office/powerpoint/2012/main" userId="S-1-5-21-1123561945-329068152-682003330-2954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4B46"/>
    <a:srgbClr val="E33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ícia CMMA. Cunha" userId="3bf2bbea-768a-4094-956c-67f77613399b" providerId="ADAL" clId="{352986E1-A792-45D7-A6A0-6BC82084F54B}"/>
    <pc:docChg chg="undo custSel modSld modMainMaster">
      <pc:chgData name="Letícia CMMA. Cunha" userId="3bf2bbea-768a-4094-956c-67f77613399b" providerId="ADAL" clId="{352986E1-A792-45D7-A6A0-6BC82084F54B}" dt="2025-09-24T15:06:10.730" v="696" actId="14100"/>
      <pc:docMkLst>
        <pc:docMk/>
      </pc:docMkLst>
      <pc:sldChg chg="modSp mod">
        <pc:chgData name="Letícia CMMA. Cunha" userId="3bf2bbea-768a-4094-956c-67f77613399b" providerId="ADAL" clId="{352986E1-A792-45D7-A6A0-6BC82084F54B}" dt="2025-09-24T15:01:59.514" v="689" actId="207"/>
        <pc:sldMkLst>
          <pc:docMk/>
          <pc:sldMk cId="4071630429" sldId="256"/>
        </pc:sldMkLst>
        <pc:spChg chg="mod">
          <ac:chgData name="Letícia CMMA. Cunha" userId="3bf2bbea-768a-4094-956c-67f77613399b" providerId="ADAL" clId="{352986E1-A792-45D7-A6A0-6BC82084F54B}" dt="2025-09-24T15:01:59.514" v="689" actId="207"/>
          <ac:spMkLst>
            <pc:docMk/>
            <pc:sldMk cId="4071630429" sldId="256"/>
            <ac:spMk id="4" creationId="{00000000-0000-0000-0000-000000000000}"/>
          </ac:spMkLst>
        </pc:spChg>
        <pc:spChg chg="mod">
          <ac:chgData name="Letícia CMMA. Cunha" userId="3bf2bbea-768a-4094-956c-67f77613399b" providerId="ADAL" clId="{352986E1-A792-45D7-A6A0-6BC82084F54B}" dt="2025-09-24T15:01:53.360" v="687" actId="207"/>
          <ac:spMkLst>
            <pc:docMk/>
            <pc:sldMk cId="4071630429" sldId="256"/>
            <ac:spMk id="5" creationId="{00000000-0000-0000-0000-000000000000}"/>
          </ac:spMkLst>
        </pc:spChg>
        <pc:spChg chg="mod">
          <ac:chgData name="Letícia CMMA. Cunha" userId="3bf2bbea-768a-4094-956c-67f77613399b" providerId="ADAL" clId="{352986E1-A792-45D7-A6A0-6BC82084F54B}" dt="2025-09-23T10:51:57.755" v="350" actId="1076"/>
          <ac:spMkLst>
            <pc:docMk/>
            <pc:sldMk cId="4071630429" sldId="256"/>
            <ac:spMk id="6" creationId="{00000000-0000-0000-0000-000000000000}"/>
          </ac:spMkLst>
        </pc:spChg>
      </pc:sldChg>
      <pc:sldMasterChg chg="modSldLayout">
        <pc:chgData name="Letícia CMMA. Cunha" userId="3bf2bbea-768a-4094-956c-67f77613399b" providerId="ADAL" clId="{352986E1-A792-45D7-A6A0-6BC82084F54B}" dt="2025-09-24T15:06:10.730" v="696" actId="14100"/>
        <pc:sldMasterMkLst>
          <pc:docMk/>
          <pc:sldMasterMk cId="3525253534" sldId="2147483660"/>
        </pc:sldMasterMkLst>
        <pc:sldLayoutChg chg="addSp delSp modSp mod">
          <pc:chgData name="Letícia CMMA. Cunha" userId="3bf2bbea-768a-4094-956c-67f77613399b" providerId="ADAL" clId="{352986E1-A792-45D7-A6A0-6BC82084F54B}" dt="2025-09-24T15:06:10.730" v="696" actId="14100"/>
          <pc:sldLayoutMkLst>
            <pc:docMk/>
            <pc:sldMasterMk cId="3525253534" sldId="2147483660"/>
            <pc:sldLayoutMk cId="3732666234" sldId="2147483661"/>
          </pc:sldLayoutMkLst>
          <pc:spChg chg="del">
            <ac:chgData name="Letícia CMMA. Cunha" userId="3bf2bbea-768a-4094-956c-67f77613399b" providerId="ADAL" clId="{352986E1-A792-45D7-A6A0-6BC82084F54B}" dt="2025-09-23T10:48:36.026" v="311" actId="478"/>
            <ac:spMkLst>
              <pc:docMk/>
              <pc:sldMasterMk cId="3525253534" sldId="2147483660"/>
              <pc:sldLayoutMk cId="3732666234" sldId="2147483661"/>
              <ac:spMk id="2" creationId="{00000000-0000-0000-0000-000000000000}"/>
            </ac:spMkLst>
          </pc:spChg>
          <pc:spChg chg="del mod topLvl">
            <ac:chgData name="Letícia CMMA. Cunha" userId="3bf2bbea-768a-4094-956c-67f77613399b" providerId="ADAL" clId="{352986E1-A792-45D7-A6A0-6BC82084F54B}" dt="2025-09-23T10:33:15.701" v="48" actId="478"/>
            <ac:spMkLst>
              <pc:docMk/>
              <pc:sldMasterMk cId="3525253534" sldId="2147483660"/>
              <pc:sldLayoutMk cId="3732666234" sldId="2147483661"/>
              <ac:spMk id="8" creationId="{00000000-0000-0000-0000-000000000000}"/>
            </ac:spMkLst>
          </pc:spChg>
          <pc:spChg chg="mod topLvl">
            <ac:chgData name="Letícia CMMA. Cunha" userId="3bf2bbea-768a-4094-956c-67f77613399b" providerId="ADAL" clId="{352986E1-A792-45D7-A6A0-6BC82084F54B}" dt="2025-09-24T15:06:10.730" v="696" actId="14100"/>
            <ac:spMkLst>
              <pc:docMk/>
              <pc:sldMasterMk cId="3525253534" sldId="2147483660"/>
              <pc:sldLayoutMk cId="3732666234" sldId="2147483661"/>
              <ac:spMk id="10" creationId="{00000000-0000-0000-0000-000000000000}"/>
            </ac:spMkLst>
          </pc:spChg>
          <pc:spChg chg="add del mod topLvl">
            <ac:chgData name="Letícia CMMA. Cunha" userId="3bf2bbea-768a-4094-956c-67f77613399b" providerId="ADAL" clId="{352986E1-A792-45D7-A6A0-6BC82084F54B}" dt="2025-09-24T15:06:10.730" v="696" actId="14100"/>
            <ac:spMkLst>
              <pc:docMk/>
              <pc:sldMasterMk cId="3525253534" sldId="2147483660"/>
              <pc:sldLayoutMk cId="3732666234" sldId="2147483661"/>
              <ac:spMk id="11" creationId="{00000000-0000-0000-0000-000000000000}"/>
            </ac:spMkLst>
          </pc:spChg>
          <pc:spChg chg="add del mod ord">
            <ac:chgData name="Letícia CMMA. Cunha" userId="3bf2bbea-768a-4094-956c-67f77613399b" providerId="ADAL" clId="{352986E1-A792-45D7-A6A0-6BC82084F54B}" dt="2025-09-24T15:00:32.977" v="664" actId="478"/>
            <ac:spMkLst>
              <pc:docMk/>
              <pc:sldMasterMk cId="3525253534" sldId="2147483660"/>
              <pc:sldLayoutMk cId="3732666234" sldId="2147483661"/>
              <ac:spMk id="12" creationId="{4E62DE24-605E-FF12-477A-31BF6F9D16CE}"/>
            </ac:spMkLst>
          </pc:spChg>
          <pc:spChg chg="del">
            <ac:chgData name="Letícia CMMA. Cunha" userId="3bf2bbea-768a-4094-956c-67f77613399b" providerId="ADAL" clId="{352986E1-A792-45D7-A6A0-6BC82084F54B}" dt="2025-09-23T10:27:51.814" v="0" actId="478"/>
            <ac:spMkLst>
              <pc:docMk/>
              <pc:sldMasterMk cId="3525253534" sldId="2147483660"/>
              <pc:sldLayoutMk cId="3732666234" sldId="2147483661"/>
              <ac:spMk id="14" creationId="{00000000-0000-0000-0000-000000000000}"/>
            </ac:spMkLst>
          </pc:spChg>
          <pc:spChg chg="mod">
            <ac:chgData name="Letícia CMMA. Cunha" userId="3bf2bbea-768a-4094-956c-67f77613399b" providerId="ADAL" clId="{352986E1-A792-45D7-A6A0-6BC82084F54B}" dt="2025-09-24T14:57:05.122" v="588"/>
            <ac:spMkLst>
              <pc:docMk/>
              <pc:sldMasterMk cId="3525253534" sldId="2147483660"/>
              <pc:sldLayoutMk cId="3732666234" sldId="2147483661"/>
              <ac:spMk id="14" creationId="{A22B2F2B-5EFF-3F90-2031-96E58BC0C1C0}"/>
            </ac:spMkLst>
          </pc:spChg>
          <pc:spChg chg="mod">
            <ac:chgData name="Letícia CMMA. Cunha" userId="3bf2bbea-768a-4094-956c-67f77613399b" providerId="ADAL" clId="{352986E1-A792-45D7-A6A0-6BC82084F54B}" dt="2025-09-24T14:57:05.122" v="588"/>
            <ac:spMkLst>
              <pc:docMk/>
              <pc:sldMasterMk cId="3525253534" sldId="2147483660"/>
              <pc:sldLayoutMk cId="3732666234" sldId="2147483661"/>
              <ac:spMk id="16" creationId="{D2BDFEEC-E987-4251-92CA-87D15DD47610}"/>
            </ac:spMkLst>
          </pc:spChg>
          <pc:spChg chg="add mod">
            <ac:chgData name="Letícia CMMA. Cunha" userId="3bf2bbea-768a-4094-956c-67f77613399b" providerId="ADAL" clId="{352986E1-A792-45D7-A6A0-6BC82084F54B}" dt="2025-09-24T15:06:10.730" v="696" actId="14100"/>
            <ac:spMkLst>
              <pc:docMk/>
              <pc:sldMasterMk cId="3525253534" sldId="2147483660"/>
              <pc:sldLayoutMk cId="3732666234" sldId="2147483661"/>
              <ac:spMk id="20" creationId="{A4490EE3-B665-565C-7CB9-E95BBC0548D8}"/>
            </ac:spMkLst>
          </pc:spChg>
          <pc:spChg chg="add del mod">
            <ac:chgData name="Letícia CMMA. Cunha" userId="3bf2bbea-768a-4094-956c-67f77613399b" providerId="ADAL" clId="{352986E1-A792-45D7-A6A0-6BC82084F54B}" dt="2025-09-23T10:45:11.778" v="257" actId="478"/>
            <ac:spMkLst>
              <pc:docMk/>
              <pc:sldMasterMk cId="3525253534" sldId="2147483660"/>
              <pc:sldLayoutMk cId="3732666234" sldId="2147483661"/>
              <ac:spMk id="23" creationId="{80AC1E75-73D9-2A57-DBE4-AD9BF030AA24}"/>
            </ac:spMkLst>
          </pc:spChg>
          <pc:spChg chg="add del mod">
            <ac:chgData name="Letícia CMMA. Cunha" userId="3bf2bbea-768a-4094-956c-67f77613399b" providerId="ADAL" clId="{352986E1-A792-45D7-A6A0-6BC82084F54B}" dt="2025-09-24T14:59:58" v="648" actId="478"/>
            <ac:spMkLst>
              <pc:docMk/>
              <pc:sldMasterMk cId="3525253534" sldId="2147483660"/>
              <pc:sldLayoutMk cId="3732666234" sldId="2147483661"/>
              <ac:spMk id="23" creationId="{FC3D7E66-E750-462C-CDFC-3314ED5A4788}"/>
            </ac:spMkLst>
          </pc:spChg>
          <pc:spChg chg="add del mod">
            <ac:chgData name="Letícia CMMA. Cunha" userId="3bf2bbea-768a-4094-956c-67f77613399b" providerId="ADAL" clId="{352986E1-A792-45D7-A6A0-6BC82084F54B}" dt="2025-09-23T10:45:14.121" v="259" actId="478"/>
            <ac:spMkLst>
              <pc:docMk/>
              <pc:sldMasterMk cId="3525253534" sldId="2147483660"/>
              <pc:sldLayoutMk cId="3732666234" sldId="2147483661"/>
              <ac:spMk id="24" creationId="{828D1000-FC2C-3279-D5C2-1179C9737E36}"/>
            </ac:spMkLst>
          </pc:spChg>
          <pc:spChg chg="add del mod ord">
            <ac:chgData name="Letícia CMMA. Cunha" userId="3bf2bbea-768a-4094-956c-67f77613399b" providerId="ADAL" clId="{352986E1-A792-45D7-A6A0-6BC82084F54B}" dt="2025-09-23T10:49:21.275" v="318" actId="478"/>
            <ac:spMkLst>
              <pc:docMk/>
              <pc:sldMasterMk cId="3525253534" sldId="2147483660"/>
              <pc:sldLayoutMk cId="3732666234" sldId="2147483661"/>
              <ac:spMk id="27" creationId="{A359F305-923C-6885-4033-C27DBB3BC02B}"/>
            </ac:spMkLst>
          </pc:spChg>
          <pc:spChg chg="add mod ord">
            <ac:chgData name="Letícia CMMA. Cunha" userId="3bf2bbea-768a-4094-956c-67f77613399b" providerId="ADAL" clId="{352986E1-A792-45D7-A6A0-6BC82084F54B}" dt="2025-09-23T10:50:20.217" v="330" actId="164"/>
            <ac:spMkLst>
              <pc:docMk/>
              <pc:sldMasterMk cId="3525253534" sldId="2147483660"/>
              <pc:sldLayoutMk cId="3732666234" sldId="2147483661"/>
              <ac:spMk id="28" creationId="{C2A93A9C-48E4-6CF2-F382-487F8F6147A6}"/>
            </ac:spMkLst>
          </pc:spChg>
          <pc:grpChg chg="del">
            <ac:chgData name="Letícia CMMA. Cunha" userId="3bf2bbea-768a-4094-956c-67f77613399b" providerId="ADAL" clId="{352986E1-A792-45D7-A6A0-6BC82084F54B}" dt="2025-09-23T10:32:40.838" v="41" actId="478"/>
            <ac:grpSpMkLst>
              <pc:docMk/>
              <pc:sldMasterMk cId="3525253534" sldId="2147483660"/>
              <pc:sldLayoutMk cId="3732666234" sldId="2147483661"/>
              <ac:grpSpMk id="7" creationId="{00000000-0000-0000-0000-000000000000}"/>
            </ac:grpSpMkLst>
          </pc:grpChg>
          <pc:grpChg chg="add mod">
            <ac:chgData name="Letícia CMMA. Cunha" userId="3bf2bbea-768a-4094-956c-67f77613399b" providerId="ADAL" clId="{352986E1-A792-45D7-A6A0-6BC82084F54B}" dt="2025-09-24T15:01:04.856" v="677" actId="1036"/>
            <ac:grpSpMkLst>
              <pc:docMk/>
              <pc:sldMasterMk cId="3525253534" sldId="2147483660"/>
              <pc:sldLayoutMk cId="3732666234" sldId="2147483661"/>
              <ac:grpSpMk id="13" creationId="{C65B23AF-C432-3050-9A15-80E50C5093FC}"/>
            </ac:grpSpMkLst>
          </pc:grpChg>
          <pc:grpChg chg="del topLvl">
            <ac:chgData name="Letícia CMMA. Cunha" userId="3bf2bbea-768a-4094-956c-67f77613399b" providerId="ADAL" clId="{352986E1-A792-45D7-A6A0-6BC82084F54B}" dt="2025-09-23T10:33:05.708" v="43" actId="165"/>
            <ac:grpSpMkLst>
              <pc:docMk/>
              <pc:sldMasterMk cId="3525253534" sldId="2147483660"/>
              <pc:sldLayoutMk cId="3732666234" sldId="2147483661"/>
              <ac:grpSpMk id="15" creationId="{00000000-0000-0000-0000-000000000000}"/>
            </ac:grpSpMkLst>
          </pc:grpChg>
          <pc:grpChg chg="add del mod">
            <ac:chgData name="Letícia CMMA. Cunha" userId="3bf2bbea-768a-4094-956c-67f77613399b" providerId="ADAL" clId="{352986E1-A792-45D7-A6A0-6BC82084F54B}" dt="2025-09-24T15:00:33.668" v="665" actId="478"/>
            <ac:grpSpMkLst>
              <pc:docMk/>
              <pc:sldMasterMk cId="3525253534" sldId="2147483660"/>
              <pc:sldLayoutMk cId="3732666234" sldId="2147483661"/>
              <ac:grpSpMk id="30" creationId="{FDFDAC59-05BD-894E-1564-5041C75F4EE7}"/>
            </ac:grpSpMkLst>
          </pc:grpChg>
          <pc:grpChg chg="add mod">
            <ac:chgData name="Letícia CMMA. Cunha" userId="3bf2bbea-768a-4094-956c-67f77613399b" providerId="ADAL" clId="{352986E1-A792-45D7-A6A0-6BC82084F54B}" dt="2025-09-24T15:06:10.730" v="696" actId="14100"/>
            <ac:grpSpMkLst>
              <pc:docMk/>
              <pc:sldMasterMk cId="3525253534" sldId="2147483660"/>
              <pc:sldLayoutMk cId="3732666234" sldId="2147483661"/>
              <ac:grpSpMk id="31" creationId="{2E71DC26-0823-FCF1-C2AA-996198529C96}"/>
            </ac:grpSpMkLst>
          </pc:grpChg>
          <pc:picChg chg="add del mod modCrop">
            <ac:chgData name="Letícia CMMA. Cunha" userId="3bf2bbea-768a-4094-956c-67f77613399b" providerId="ADAL" clId="{352986E1-A792-45D7-A6A0-6BC82084F54B}" dt="2025-09-24T14:53:05.594" v="482" actId="478"/>
            <ac:picMkLst>
              <pc:docMk/>
              <pc:sldMasterMk cId="3525253534" sldId="2147483660"/>
              <pc:sldLayoutMk cId="3732666234" sldId="2147483661"/>
              <ac:picMk id="7" creationId="{F916E1AA-D39F-40BE-4815-5F4511ECDE21}"/>
            </ac:picMkLst>
          </pc:picChg>
          <pc:picChg chg="add mod ord modCrop">
            <ac:chgData name="Letícia CMMA. Cunha" userId="3bf2bbea-768a-4094-956c-67f77613399b" providerId="ADAL" clId="{352986E1-A792-45D7-A6A0-6BC82084F54B}" dt="2025-09-24T15:01:28.525" v="683" actId="14100"/>
            <ac:picMkLst>
              <pc:docMk/>
              <pc:sldMasterMk cId="3525253534" sldId="2147483660"/>
              <pc:sldLayoutMk cId="3732666234" sldId="2147483661"/>
              <ac:picMk id="8" creationId="{08A575D3-2996-2EE7-F847-91361DACD77A}"/>
            </ac:picMkLst>
          </pc:picChg>
          <pc:picChg chg="add del mod">
            <ac:chgData name="Letícia CMMA. Cunha" userId="3bf2bbea-768a-4094-956c-67f77613399b" providerId="ADAL" clId="{352986E1-A792-45D7-A6A0-6BC82084F54B}" dt="2025-09-24T14:54:48.367" v="505" actId="478"/>
            <ac:picMkLst>
              <pc:docMk/>
              <pc:sldMasterMk cId="3525253534" sldId="2147483660"/>
              <pc:sldLayoutMk cId="3732666234" sldId="2147483661"/>
              <ac:picMk id="9" creationId="{B685F143-AD74-AE20-61AB-F11F14B424D8}"/>
            </ac:picMkLst>
          </pc:picChg>
          <pc:picChg chg="add mod">
            <ac:chgData name="Letícia CMMA. Cunha" userId="3bf2bbea-768a-4094-956c-67f77613399b" providerId="ADAL" clId="{352986E1-A792-45D7-A6A0-6BC82084F54B}" dt="2025-09-23T10:28:24.916" v="3"/>
            <ac:picMkLst>
              <pc:docMk/>
              <pc:sldMasterMk cId="3525253534" sldId="2147483660"/>
              <pc:sldLayoutMk cId="3732666234" sldId="2147483661"/>
              <ac:picMk id="12" creationId="{9C343400-65AE-B453-52BF-9F746E0BECD9}"/>
            </ac:picMkLst>
          </pc:picChg>
          <pc:picChg chg="mod">
            <ac:chgData name="Letícia CMMA. Cunha" userId="3bf2bbea-768a-4094-956c-67f77613399b" providerId="ADAL" clId="{352986E1-A792-45D7-A6A0-6BC82084F54B}" dt="2025-09-24T14:57:05.122" v="588"/>
            <ac:picMkLst>
              <pc:docMk/>
              <pc:sldMasterMk cId="3525253534" sldId="2147483660"/>
              <pc:sldLayoutMk cId="3732666234" sldId="2147483661"/>
              <ac:picMk id="15" creationId="{5029C655-7DDF-D208-200F-7FB3518C292F}"/>
            </ac:picMkLst>
          </pc:picChg>
          <pc:picChg chg="add del mod ord modCrop">
            <ac:chgData name="Letícia CMMA. Cunha" userId="3bf2bbea-768a-4094-956c-67f77613399b" providerId="ADAL" clId="{352986E1-A792-45D7-A6A0-6BC82084F54B}" dt="2025-09-23T10:40:16.871" v="170" actId="478"/>
            <ac:picMkLst>
              <pc:docMk/>
              <pc:sldMasterMk cId="3525253534" sldId="2147483660"/>
              <pc:sldLayoutMk cId="3732666234" sldId="2147483661"/>
              <ac:picMk id="16" creationId="{157E0796-0053-2EFE-2522-F3A43DB9688D}"/>
            </ac:picMkLst>
          </pc:picChg>
          <pc:picChg chg="add mod">
            <ac:chgData name="Letícia CMMA. Cunha" userId="3bf2bbea-768a-4094-956c-67f77613399b" providerId="ADAL" clId="{352986E1-A792-45D7-A6A0-6BC82084F54B}" dt="2025-09-24T15:06:10.730" v="696" actId="14100"/>
            <ac:picMkLst>
              <pc:docMk/>
              <pc:sldMasterMk cId="3525253534" sldId="2147483660"/>
              <pc:sldLayoutMk cId="3732666234" sldId="2147483661"/>
              <ac:picMk id="18" creationId="{CD8A2393-1F5B-F6EF-CADF-A4AA7132E6B2}"/>
            </ac:picMkLst>
          </pc:picChg>
          <pc:picChg chg="del topLvl">
            <ac:chgData name="Letícia CMMA. Cunha" userId="3bf2bbea-768a-4094-956c-67f77613399b" providerId="ADAL" clId="{352986E1-A792-45D7-A6A0-6BC82084F54B}" dt="2025-09-23T10:32:40.838" v="41" actId="478"/>
            <ac:picMkLst>
              <pc:docMk/>
              <pc:sldMasterMk cId="3525253534" sldId="2147483660"/>
              <pc:sldLayoutMk cId="3732666234" sldId="2147483661"/>
              <ac:picMk id="19" creationId="{00000000-0000-0000-0000-000000000000}"/>
            </ac:picMkLst>
          </pc:picChg>
          <pc:picChg chg="mod">
            <ac:chgData name="Letícia CMMA. Cunha" userId="3bf2bbea-768a-4094-956c-67f77613399b" providerId="ADAL" clId="{352986E1-A792-45D7-A6A0-6BC82084F54B}" dt="2025-09-24T14:57:05.122" v="588"/>
            <ac:picMkLst>
              <pc:docMk/>
              <pc:sldMasterMk cId="3525253534" sldId="2147483660"/>
              <pc:sldLayoutMk cId="3732666234" sldId="2147483661"/>
              <ac:picMk id="19" creationId="{E4E75C62-FFAD-8469-FFF7-31681D23F60E}"/>
            </ac:picMkLst>
          </pc:picChg>
          <pc:picChg chg="add del mod ord modCrop">
            <ac:chgData name="Letícia CMMA. Cunha" userId="3bf2bbea-768a-4094-956c-67f77613399b" providerId="ADAL" clId="{352986E1-A792-45D7-A6A0-6BC82084F54B}" dt="2025-09-24T14:33:05.964" v="435" actId="11530"/>
            <ac:picMkLst>
              <pc:docMk/>
              <pc:sldMasterMk cId="3525253534" sldId="2147483660"/>
              <pc:sldLayoutMk cId="3732666234" sldId="2147483661"/>
              <ac:picMk id="21" creationId="{5CB3474A-BD7D-170B-40F9-5C00955CB8FF}"/>
            </ac:picMkLst>
          </pc:picChg>
          <pc:picChg chg="del mod">
            <ac:chgData name="Letícia CMMA. Cunha" userId="3bf2bbea-768a-4094-956c-67f77613399b" providerId="ADAL" clId="{352986E1-A792-45D7-A6A0-6BC82084F54B}" dt="2025-09-24T14:57:07.482" v="589" actId="478"/>
            <ac:picMkLst>
              <pc:docMk/>
              <pc:sldMasterMk cId="3525253534" sldId="2147483660"/>
              <pc:sldLayoutMk cId="3732666234" sldId="2147483661"/>
              <ac:picMk id="22" creationId="{00000000-0000-0000-0000-000000000000}"/>
            </ac:picMkLst>
          </pc:picChg>
          <pc:picChg chg="add mod ord modCrop">
            <ac:chgData name="Letícia CMMA. Cunha" userId="3bf2bbea-768a-4094-956c-67f77613399b" providerId="ADAL" clId="{352986E1-A792-45D7-A6A0-6BC82084F54B}" dt="2025-09-24T15:01:37.871" v="685" actId="14100"/>
            <ac:picMkLst>
              <pc:docMk/>
              <pc:sldMasterMk cId="3525253534" sldId="2147483660"/>
              <pc:sldLayoutMk cId="3732666234" sldId="2147483661"/>
              <ac:picMk id="24" creationId="{894938C1-12CD-99FF-EB27-E29FFDAA3D78}"/>
            </ac:picMkLst>
          </pc:picChg>
          <pc:picChg chg="add mod ord modCrop">
            <ac:chgData name="Letícia CMMA. Cunha" userId="3bf2bbea-768a-4094-956c-67f77613399b" providerId="ADAL" clId="{352986E1-A792-45D7-A6A0-6BC82084F54B}" dt="2025-09-24T15:01:12.101" v="678" actId="14100"/>
            <ac:picMkLst>
              <pc:docMk/>
              <pc:sldMasterMk cId="3525253534" sldId="2147483660"/>
              <pc:sldLayoutMk cId="3732666234" sldId="2147483661"/>
              <ac:picMk id="29" creationId="{F8538E5D-C8D5-09E1-F477-203D88B9F0EB}"/>
            </ac:picMkLst>
          </pc:picChg>
          <pc:picChg chg="add del mod">
            <ac:chgData name="Letícia CMMA. Cunha" userId="3bf2bbea-768a-4094-956c-67f77613399b" providerId="ADAL" clId="{352986E1-A792-45D7-A6A0-6BC82084F54B}" dt="2025-09-23T10:41:40.612" v="187" actId="478"/>
            <ac:picMkLst>
              <pc:docMk/>
              <pc:sldMasterMk cId="3525253534" sldId="2147483660"/>
              <pc:sldLayoutMk cId="3732666234" sldId="2147483661"/>
              <ac:picMk id="1035" creationId="{00000000-0000-0000-0000-000000000000}"/>
            </ac:picMkLst>
          </pc:picChg>
          <pc:cxnChg chg="add del mod">
            <ac:chgData name="Letícia CMMA. Cunha" userId="3bf2bbea-768a-4094-956c-67f77613399b" providerId="ADAL" clId="{352986E1-A792-45D7-A6A0-6BC82084F54B}" dt="2025-09-23T10:45:12.795" v="258" actId="478"/>
            <ac:cxnSpMkLst>
              <pc:docMk/>
              <pc:sldMasterMk cId="3525253534" sldId="2147483660"/>
              <pc:sldLayoutMk cId="3732666234" sldId="2147483661"/>
              <ac:cxnSpMk id="26" creationId="{6171C628-6832-3C4C-7BF6-1968A7333D5F}"/>
            </ac:cxnSpMkLst>
          </pc:cxn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F8538E5D-C8D5-09E1-F477-203D88B9F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4494"/>
          <a:stretch/>
        </p:blipFill>
        <p:spPr>
          <a:xfrm>
            <a:off x="706284" y="984008"/>
            <a:ext cx="28806253" cy="64257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8A575D3-2996-2EE7-F847-91361DACD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3619"/>
          <a:stretch/>
        </p:blipFill>
        <p:spPr>
          <a:xfrm>
            <a:off x="692692" y="638606"/>
            <a:ext cx="28819845" cy="639344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pt-PT" dirty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8EEDE-B5F6-46A9-B301-D660A77DDA7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230C4-191A-4980-B175-69B270700A93}" type="slidenum">
              <a:rPr lang="en-GB" smtClean="0"/>
              <a:t>‹nº›</a:t>
            </a:fld>
            <a:endParaRPr lang="en-GB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894938C1-12CD-99FF-EB27-E29FFDAA3D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6967"/>
          <a:stretch/>
        </p:blipFill>
        <p:spPr>
          <a:xfrm>
            <a:off x="665383" y="643965"/>
            <a:ext cx="28889830" cy="6393441"/>
          </a:xfrm>
          <a:prstGeom prst="rect">
            <a:avLst/>
          </a:prstGeom>
        </p:spPr>
      </p:pic>
      <p:sp>
        <p:nvSpPr>
          <p:cNvPr id="17" name="Retângulo 16"/>
          <p:cNvSpPr/>
          <p:nvPr userDrawn="1"/>
        </p:nvSpPr>
        <p:spPr>
          <a:xfrm>
            <a:off x="720000" y="638607"/>
            <a:ext cx="28819846" cy="41408943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E71DC26-0823-FCF1-C2AA-996198529C96}"/>
              </a:ext>
            </a:extLst>
          </p:cNvPr>
          <p:cNvGrpSpPr/>
          <p:nvPr userDrawn="1"/>
        </p:nvGrpSpPr>
        <p:grpSpPr>
          <a:xfrm>
            <a:off x="18133153" y="947749"/>
            <a:ext cx="10060640" cy="6238331"/>
            <a:chOff x="17588734" y="888118"/>
            <a:chExt cx="10060640" cy="6238331"/>
          </a:xfrm>
        </p:grpSpPr>
        <p:sp>
          <p:nvSpPr>
            <p:cNvPr id="10" name="Text Box 9"/>
            <p:cNvSpPr txBox="1">
              <a:spLocks noChangeArrowheads="1"/>
            </p:cNvSpPr>
            <p:nvPr userDrawn="1"/>
          </p:nvSpPr>
          <p:spPr bwMode="auto">
            <a:xfrm>
              <a:off x="21667882" y="888118"/>
              <a:ext cx="5981492" cy="104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pt-PT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IV International Workshop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pt-PT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on Natural Hazards</a:t>
              </a:r>
              <a:endParaRPr kumimoji="0" lang="pt-PT" altLang="pt-PT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 userDrawn="1"/>
          </p:nvSpPr>
          <p:spPr bwMode="auto">
            <a:xfrm>
              <a:off x="17588734" y="6093927"/>
              <a:ext cx="5486864" cy="1032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pt-PT" sz="2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Faial Island, Azores</a:t>
              </a:r>
              <a:endParaRPr kumimoji="0" lang="pt-PT" altLang="pt-PT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pt-PT" sz="2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23 and 24 October 2025</a:t>
              </a:r>
              <a:endParaRPr kumimoji="0" lang="pt-PT" altLang="pt-PT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8" name="Imagem 17" descr="Uma imagem com texto, Tipo de letra, Gráficos, design gráfico&#10;&#10;Descrição gerada automaticamente">
              <a:extLst>
                <a:ext uri="{FF2B5EF4-FFF2-40B4-BE49-F238E27FC236}">
                  <a16:creationId xmlns:a16="http://schemas.microsoft.com/office/drawing/2014/main" id="{CD8A2393-1F5B-F6EF-CADF-A4AA7132E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2545" y="2028531"/>
              <a:ext cx="5486865" cy="2722551"/>
            </a:xfrm>
            <a:prstGeom prst="rect">
              <a:avLst/>
            </a:prstGeom>
            <a:effectLst>
              <a:outerShdw blurRad="38100" dist="50800" algn="t" rotWithShape="0">
                <a:schemeClr val="bg1">
                  <a:alpha val="40000"/>
                </a:schemeClr>
              </a:outerShdw>
            </a:effec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4490EE3-B665-565C-7CB9-E95BBC0548D8}"/>
                </a:ext>
              </a:extLst>
            </p:cNvPr>
            <p:cNvSpPr txBox="1"/>
            <p:nvPr userDrawn="1"/>
          </p:nvSpPr>
          <p:spPr>
            <a:xfrm>
              <a:off x="21970642" y="4638588"/>
              <a:ext cx="5375448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4400" b="1" noProof="0" dirty="0">
                  <a:solidFill>
                    <a:srgbClr val="74282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Geotechnical Risks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65B23AF-C432-3050-9A15-80E50C5093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518047" y="5395954"/>
            <a:ext cx="5400000" cy="2155201"/>
            <a:chOff x="7715250" y="4928143"/>
            <a:chExt cx="3270795" cy="1305411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A22B2F2B-5EFF-3F90-2031-96E58BC0C1C0}"/>
                </a:ext>
              </a:extLst>
            </p:cNvPr>
            <p:cNvSpPr/>
            <p:nvPr/>
          </p:nvSpPr>
          <p:spPr>
            <a:xfrm>
              <a:off x="7715250" y="5359599"/>
              <a:ext cx="3270795" cy="457574"/>
            </a:xfrm>
            <a:prstGeom prst="roundRect">
              <a:avLst>
                <a:gd name="adj" fmla="val 41349"/>
              </a:avLst>
            </a:prstGeom>
            <a:solidFill>
              <a:schemeClr val="bg1">
                <a:lumMod val="85000"/>
                <a:alpha val="55000"/>
              </a:schemeClr>
            </a:solidFill>
            <a:ln>
              <a:noFill/>
            </a:ln>
            <a:effectLst>
              <a:glow rad="12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5315"/>
            </a:p>
          </p:txBody>
        </p:sp>
        <p:pic>
          <p:nvPicPr>
            <p:cNvPr id="15" name="Imagem 14" descr="Uma imagem com círculo, captura de ecrã, Gráficos&#10;&#10;Descrição gerada automaticamente">
              <a:extLst>
                <a:ext uri="{FF2B5EF4-FFF2-40B4-BE49-F238E27FC236}">
                  <a16:creationId xmlns:a16="http://schemas.microsoft.com/office/drawing/2014/main" id="{5029C655-7DDF-D208-200F-7FB3518C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689" y="5452817"/>
              <a:ext cx="822019" cy="271137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D2BDFEEC-E987-4251-92CA-87D15DD47610}"/>
                </a:ext>
              </a:extLst>
            </p:cNvPr>
            <p:cNvSpPr txBox="1"/>
            <p:nvPr/>
          </p:nvSpPr>
          <p:spPr>
            <a:xfrm>
              <a:off x="8983497" y="5333012"/>
              <a:ext cx="902200" cy="503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4800" spc="-295" dirty="0">
                  <a:solidFill>
                    <a:srgbClr val="0D2670"/>
                  </a:solidFill>
                  <a:latin typeface="Tw Cen MT" panose="020B0602020104020603" pitchFamily="34" charset="0"/>
                </a:rPr>
                <a:t>SRTMI</a:t>
              </a:r>
            </a:p>
          </p:txBody>
        </p:sp>
        <p:pic>
          <p:nvPicPr>
            <p:cNvPr id="19" name="Imagem 18" descr="Uma imagem com texto, captura de ecrã, Gráficos, logótipo&#10;&#10;Descrição gerada automaticamente">
              <a:extLst>
                <a:ext uri="{FF2B5EF4-FFF2-40B4-BE49-F238E27FC236}">
                  <a16:creationId xmlns:a16="http://schemas.microsoft.com/office/drawing/2014/main" id="{E4E75C62-FFAD-8469-FFF7-31681D23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121" y="4928143"/>
              <a:ext cx="1305191" cy="1305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66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8EEDE-B5F6-46A9-B301-D660A77DDA72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230C4-191A-4980-B175-69B270700A9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25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69511" y="3535883"/>
            <a:ext cx="20256989" cy="41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6A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Author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surname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(1)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Author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surname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(2)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Author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surname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(3)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Author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surname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(4)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</a:t>
            </a:r>
            <a:r>
              <a:rPr kumimoji="0" lang="pt-PT" altLang="pt-PT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Bolt</a:t>
            </a:r>
            <a:endParaRPr kumimoji="0" lang="pt-PT" altLang="pt-PT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(1)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Organization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Country, E-mail,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pt-PT" sz="2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(2)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Organization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Country, E-mail,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pt-PT" sz="2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(3)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Organization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Country, E-mail,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en-US" altLang="pt-PT" sz="2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(4)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Organization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Country, E-mail, </a:t>
            </a:r>
            <a:r>
              <a:rPr kumimoji="0" lang="pt-PT" altLang="pt-PT" sz="28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</a:t>
            </a:r>
            <a:r>
              <a:rPr kumimoji="0" lang="pt-PT" altLang="pt-PT" sz="2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09111" y="986999"/>
            <a:ext cx="20256989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6A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t-PT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TITLE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t-PT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Arial Bolt</a:t>
            </a:r>
            <a:endParaRPr kumimoji="0" lang="pt-PT" altLang="pt-PT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98456" y="11634300"/>
            <a:ext cx="16878300" cy="63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55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Informations</a:t>
            </a:r>
            <a:endParaRPr kumimoji="0" lang="pt-PT" altLang="pt-PT" sz="5500" b="1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3500"/>
              <a:buFont typeface="Symbol" panose="05050102010706020507" pitchFamily="18" charset="2"/>
              <a:buChar char="·"/>
              <a:tabLst/>
            </a:pP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Poster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A0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dimension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vertical (</a:t>
            </a:r>
            <a:r>
              <a:rPr kumimoji="0" lang="pt-PT" altLang="pt-PT" sz="50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required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5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3500"/>
              <a:buFont typeface="Symbol" panose="05050102010706020507" pitchFamily="18" charset="2"/>
              <a:buChar char="·"/>
              <a:tabLst/>
            </a:pP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Optional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Header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5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3500"/>
              <a:buFont typeface="Symbol" panose="05050102010706020507" pitchFamily="18" charset="2"/>
              <a:buChar char="·"/>
              <a:tabLst/>
            </a:pP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format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poster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authors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’ </a:t>
            </a:r>
            <a:r>
              <a:rPr kumimoji="0" lang="pt-PT" altLang="pt-PT" sz="5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consideration</a:t>
            </a:r>
            <a:r>
              <a:rPr kumimoji="0" lang="pt-PT" altLang="pt-PT" sz="5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5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304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90</Words>
  <Application>Microsoft Office PowerPoint</Application>
  <PresentationFormat>Personalizados</PresentationFormat>
  <Paragraphs>14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Tw Cen MT</vt:lpstr>
      <vt:lpstr>Tema do Office</vt:lpstr>
      <vt:lpstr>Apresentação do PowerPoint</vt:lpstr>
    </vt:vector>
  </TitlesOfParts>
  <Company>GRA - LREC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Letícia CM. Moniz</dc:creator>
  <cp:lastModifiedBy>Letícia CMMA. Cunha</cp:lastModifiedBy>
  <cp:revision>11</cp:revision>
  <cp:lastPrinted>2025-09-24T14:33:50Z</cp:lastPrinted>
  <dcterms:created xsi:type="dcterms:W3CDTF">2019-02-04T12:01:47Z</dcterms:created>
  <dcterms:modified xsi:type="dcterms:W3CDTF">2025-09-24T15:06:28Z</dcterms:modified>
</cp:coreProperties>
</file>