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797675" cy="9926638"/>
  <p:embeddedFontLst>
    <p:embeddedFont>
      <p:font typeface="League Spartan" pitchFamily="2" charset="77"/>
      <p:regular r:id="rId6"/>
      <p:bold r:id="rId7"/>
    </p:embeddedFont>
    <p:embeddedFont>
      <p:font typeface="League Spartan Light" pitchFamily="2" charset="77"/>
      <p:regular r:id="rId8"/>
    </p:embeddedFont>
    <p:embeddedFont>
      <p:font typeface="League Spartan Medium" pitchFamily="2" charset="77"/>
      <p:regular r:id="rId9"/>
    </p:embeddedFont>
    <p:embeddedFont>
      <p:font typeface="League Spartan SemiBold" pitchFamily="2" charset="77"/>
      <p:bold r:id="rId10"/>
    </p:embeddedFont>
  </p:embeddedFontLst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33F25"/>
    <a:srgbClr val="0066FF"/>
    <a:srgbClr val="C42220"/>
    <a:srgbClr val="CC0000"/>
    <a:srgbClr val="FF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73FEB-CA40-BD41-BFE0-D4D8746F83DD}" v="4" dt="2024-01-05T09:26:37.8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85" autoAdjust="0"/>
    <p:restoredTop sz="95845" autoAdjust="0"/>
  </p:normalViewPr>
  <p:slideViewPr>
    <p:cSldViewPr>
      <p:cViewPr varScale="1">
        <p:scale>
          <a:sx n="114" d="100"/>
          <a:sy n="114" d="100"/>
        </p:scale>
        <p:origin x="392" y="16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46" d="100"/>
          <a:sy n="46" d="100"/>
        </p:scale>
        <p:origin x="2736" y="29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5" Type="http://schemas.microsoft.com/office/2016/11/relationships/changesInfo" Target="changesInfos/changesInfo1.xml"/><Relationship Id="rId10" Type="http://schemas.openxmlformats.org/officeDocument/2006/relationships/font" Target="fonts/font5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ina Leitão" userId="178f818b-102b-4995-b24d-3bca16a26939" providerId="ADAL" clId="{5DA73FEB-CA40-BD41-BFE0-D4D8746F83DD}"/>
    <pc:docChg chg="undo custSel modSld modMainMaster">
      <pc:chgData name="Carina Leitão" userId="178f818b-102b-4995-b24d-3bca16a26939" providerId="ADAL" clId="{5DA73FEB-CA40-BD41-BFE0-D4D8746F83DD}" dt="2024-01-05T09:26:37.829" v="491"/>
      <pc:docMkLst>
        <pc:docMk/>
      </pc:docMkLst>
      <pc:sldChg chg="modSp mod setBg">
        <pc:chgData name="Carina Leitão" userId="178f818b-102b-4995-b24d-3bca16a26939" providerId="ADAL" clId="{5DA73FEB-CA40-BD41-BFE0-D4D8746F83DD}" dt="2024-01-05T09:26:37.829" v="491"/>
        <pc:sldMkLst>
          <pc:docMk/>
          <pc:sldMk cId="141974967" sldId="256"/>
        </pc:sldMkLst>
        <pc:spChg chg="mod">
          <ac:chgData name="Carina Leitão" userId="178f818b-102b-4995-b24d-3bca16a26939" providerId="ADAL" clId="{5DA73FEB-CA40-BD41-BFE0-D4D8746F83DD}" dt="2024-01-05T09:20:20.602" v="489" actId="20577"/>
          <ac:spMkLst>
            <pc:docMk/>
            <pc:sldMk cId="141974967" sldId="256"/>
            <ac:spMk id="5" creationId="{00000000-0000-0000-0000-000000000000}"/>
          </ac:spMkLst>
        </pc:spChg>
        <pc:spChg chg="mod">
          <ac:chgData name="Carina Leitão" userId="178f818b-102b-4995-b24d-3bca16a26939" providerId="ADAL" clId="{5DA73FEB-CA40-BD41-BFE0-D4D8746F83DD}" dt="2024-01-05T09:11:40.435" v="115" actId="20577"/>
          <ac:spMkLst>
            <pc:docMk/>
            <pc:sldMk cId="141974967" sldId="256"/>
            <ac:spMk id="6" creationId="{DF1AD25C-B42D-AE22-4FA7-5EDAD8177B95}"/>
          </ac:spMkLst>
        </pc:spChg>
        <pc:spChg chg="mod">
          <ac:chgData name="Carina Leitão" userId="178f818b-102b-4995-b24d-3bca16a26939" providerId="ADAL" clId="{5DA73FEB-CA40-BD41-BFE0-D4D8746F83DD}" dt="2024-01-05T09:13:51.898" v="140" actId="20577"/>
          <ac:spMkLst>
            <pc:docMk/>
            <pc:sldMk cId="141974967" sldId="256"/>
            <ac:spMk id="7" creationId="{A096ABDF-62FD-194E-4129-F0EB732EB23F}"/>
          </ac:spMkLst>
        </pc:spChg>
      </pc:sldChg>
      <pc:sldChg chg="modSp mod">
        <pc:chgData name="Carina Leitão" userId="178f818b-102b-4995-b24d-3bca16a26939" providerId="ADAL" clId="{5DA73FEB-CA40-BD41-BFE0-D4D8746F83DD}" dt="2024-01-05T09:17:22.685" v="409" actId="20577"/>
        <pc:sldMkLst>
          <pc:docMk/>
          <pc:sldMk cId="2479036729" sldId="257"/>
        </pc:sldMkLst>
        <pc:spChg chg="mod">
          <ac:chgData name="Carina Leitão" userId="178f818b-102b-4995-b24d-3bca16a26939" providerId="ADAL" clId="{5DA73FEB-CA40-BD41-BFE0-D4D8746F83DD}" dt="2024-01-05T09:14:55.572" v="172" actId="20577"/>
          <ac:spMkLst>
            <pc:docMk/>
            <pc:sldMk cId="2479036729" sldId="257"/>
            <ac:spMk id="4" creationId="{C02E34E2-D701-FEBB-AD23-88CB138171EE}"/>
          </ac:spMkLst>
        </pc:spChg>
        <pc:spChg chg="mod">
          <ac:chgData name="Carina Leitão" userId="178f818b-102b-4995-b24d-3bca16a26939" providerId="ADAL" clId="{5DA73FEB-CA40-BD41-BFE0-D4D8746F83DD}" dt="2024-01-05T09:15:22.372" v="232" actId="20577"/>
          <ac:spMkLst>
            <pc:docMk/>
            <pc:sldMk cId="2479036729" sldId="257"/>
            <ac:spMk id="5" creationId="{1F486951-A95D-531F-E64C-881D981684EE}"/>
          </ac:spMkLst>
        </pc:spChg>
        <pc:spChg chg="mod">
          <ac:chgData name="Carina Leitão" userId="178f818b-102b-4995-b24d-3bca16a26939" providerId="ADAL" clId="{5DA73FEB-CA40-BD41-BFE0-D4D8746F83DD}" dt="2024-01-05T09:17:22.685" v="409" actId="20577"/>
          <ac:spMkLst>
            <pc:docMk/>
            <pc:sldMk cId="2479036729" sldId="257"/>
            <ac:spMk id="7" creationId="{5EA3C893-F7F3-53F4-D7D9-F4EBC8EC2E60}"/>
          </ac:spMkLst>
        </pc:spChg>
      </pc:sldChg>
      <pc:sldMasterChg chg="modSldLayout">
        <pc:chgData name="Carina Leitão" userId="178f818b-102b-4995-b24d-3bca16a26939" providerId="ADAL" clId="{5DA73FEB-CA40-BD41-BFE0-D4D8746F83DD}" dt="2024-01-05T09:19:12.265" v="430" actId="14100"/>
        <pc:sldMasterMkLst>
          <pc:docMk/>
          <pc:sldMasterMk cId="2950869293" sldId="2147483684"/>
        </pc:sldMasterMkLst>
        <pc:sldLayoutChg chg="modSp mod">
          <pc:chgData name="Carina Leitão" userId="178f818b-102b-4995-b24d-3bca16a26939" providerId="ADAL" clId="{5DA73FEB-CA40-BD41-BFE0-D4D8746F83DD}" dt="2024-01-05T09:19:12.265" v="430" actId="14100"/>
          <pc:sldLayoutMkLst>
            <pc:docMk/>
            <pc:sldMasterMk cId="2950869293" sldId="2147483684"/>
            <pc:sldLayoutMk cId="3692836270" sldId="2147483690"/>
          </pc:sldLayoutMkLst>
          <pc:spChg chg="mod">
            <ac:chgData name="Carina Leitão" userId="178f818b-102b-4995-b24d-3bca16a26939" providerId="ADAL" clId="{5DA73FEB-CA40-BD41-BFE0-D4D8746F83DD}" dt="2024-01-05T09:19:12.265" v="430" actId="14100"/>
            <ac:spMkLst>
              <pc:docMk/>
              <pc:sldMasterMk cId="2950869293" sldId="2147483684"/>
              <pc:sldLayoutMk cId="3692836270" sldId="2147483690"/>
              <ac:spMk id="5" creationId="{00000000-0000-0000-0000-000000000000}"/>
            </ac:spMkLst>
          </pc:spChg>
        </pc:sldLayoutChg>
      </pc:sldMasterChg>
    </pc:docChg>
  </pc:docChgLst>
  <pc:docChgLst>
    <pc:chgData name="Carina Leitão" userId="178f818b-102b-4995-b24d-3bca16a26939" providerId="ADAL" clId="{E50EDE09-7269-5545-8301-A05D52E699A7}"/>
    <pc:docChg chg="undo custSel addSld delSld modSld addMainMaster delMainMaster modMainMaster addSection delSection">
      <pc:chgData name="Carina Leitão" userId="178f818b-102b-4995-b24d-3bca16a26939" providerId="ADAL" clId="{E50EDE09-7269-5545-8301-A05D52E699A7}" dt="2024-01-02T17:35:17.467" v="434" actId="404"/>
      <pc:docMkLst>
        <pc:docMk/>
      </pc:docMkLst>
      <pc:sldChg chg="addSp delSp modSp mod setBg">
        <pc:chgData name="Carina Leitão" userId="178f818b-102b-4995-b24d-3bca16a26939" providerId="ADAL" clId="{E50EDE09-7269-5545-8301-A05D52E699A7}" dt="2024-01-02T17:33:32.169" v="418" actId="14100"/>
        <pc:sldMkLst>
          <pc:docMk/>
          <pc:sldMk cId="141974967" sldId="256"/>
        </pc:sldMkLst>
        <pc:spChg chg="add del mod">
          <ac:chgData name="Carina Leitão" userId="178f818b-102b-4995-b24d-3bca16a26939" providerId="ADAL" clId="{E50EDE09-7269-5545-8301-A05D52E699A7}" dt="2024-01-02T16:41:46.544" v="2"/>
          <ac:spMkLst>
            <pc:docMk/>
            <pc:sldMk cId="141974967" sldId="256"/>
            <ac:spMk id="2" creationId="{7B5009C6-E2C5-9C7B-3EA8-4200B6476067}"/>
          </ac:spMkLst>
        </pc:spChg>
        <pc:spChg chg="del mod">
          <ac:chgData name="Carina Leitão" userId="178f818b-102b-4995-b24d-3bca16a26939" providerId="ADAL" clId="{E50EDE09-7269-5545-8301-A05D52E699A7}" dt="2024-01-02T17:16:18.403" v="269" actId="478"/>
          <ac:spMkLst>
            <pc:docMk/>
            <pc:sldMk cId="141974967" sldId="256"/>
            <ac:spMk id="3" creationId="{00000000-0000-0000-0000-000000000000}"/>
          </ac:spMkLst>
        </pc:spChg>
        <pc:spChg chg="del mod">
          <ac:chgData name="Carina Leitão" userId="178f818b-102b-4995-b24d-3bca16a26939" providerId="ADAL" clId="{E50EDE09-7269-5545-8301-A05D52E699A7}" dt="2024-01-02T17:16:18.403" v="269" actId="478"/>
          <ac:spMkLst>
            <pc:docMk/>
            <pc:sldMk cId="141974967" sldId="256"/>
            <ac:spMk id="4" creationId="{00000000-0000-0000-0000-000000000000}"/>
          </ac:spMkLst>
        </pc:spChg>
        <pc:spChg chg="mod">
          <ac:chgData name="Carina Leitão" userId="178f818b-102b-4995-b24d-3bca16a26939" providerId="ADAL" clId="{E50EDE09-7269-5545-8301-A05D52E699A7}" dt="2024-01-02T17:32:58.927" v="414" actId="14100"/>
          <ac:spMkLst>
            <pc:docMk/>
            <pc:sldMk cId="141974967" sldId="256"/>
            <ac:spMk id="5" creationId="{00000000-0000-0000-0000-000000000000}"/>
          </ac:spMkLst>
        </pc:spChg>
        <pc:spChg chg="add mod">
          <ac:chgData name="Carina Leitão" userId="178f818b-102b-4995-b24d-3bca16a26939" providerId="ADAL" clId="{E50EDE09-7269-5545-8301-A05D52E699A7}" dt="2024-01-02T17:32:47.900" v="413" actId="20577"/>
          <ac:spMkLst>
            <pc:docMk/>
            <pc:sldMk cId="141974967" sldId="256"/>
            <ac:spMk id="6" creationId="{DF1AD25C-B42D-AE22-4FA7-5EDAD8177B95}"/>
          </ac:spMkLst>
        </pc:spChg>
        <pc:spChg chg="add mod">
          <ac:chgData name="Carina Leitão" userId="178f818b-102b-4995-b24d-3bca16a26939" providerId="ADAL" clId="{E50EDE09-7269-5545-8301-A05D52E699A7}" dt="2024-01-02T17:33:32.169" v="418" actId="14100"/>
          <ac:spMkLst>
            <pc:docMk/>
            <pc:sldMk cId="141974967" sldId="256"/>
            <ac:spMk id="7" creationId="{A096ABDF-62FD-194E-4129-F0EB732EB23F}"/>
          </ac:spMkLst>
        </pc:spChg>
        <pc:spChg chg="add del mod">
          <ac:chgData name="Carina Leitão" userId="178f818b-102b-4995-b24d-3bca16a26939" providerId="ADAL" clId="{E50EDE09-7269-5545-8301-A05D52E699A7}" dt="2024-01-02T17:21:04.091" v="355"/>
          <ac:spMkLst>
            <pc:docMk/>
            <pc:sldMk cId="141974967" sldId="256"/>
            <ac:spMk id="8" creationId="{094B8DA4-65C6-3038-A32F-97C2DF130B0E}"/>
          </ac:spMkLst>
        </pc:spChg>
      </pc:sldChg>
      <pc:sldChg chg="addSp delSp modSp mod">
        <pc:chgData name="Carina Leitão" userId="178f818b-102b-4995-b24d-3bca16a26939" providerId="ADAL" clId="{E50EDE09-7269-5545-8301-A05D52E699A7}" dt="2024-01-02T17:34:40.935" v="430"/>
        <pc:sldMkLst>
          <pc:docMk/>
          <pc:sldMk cId="2479036729" sldId="257"/>
        </pc:sldMkLst>
        <pc:spChg chg="del mod">
          <ac:chgData name="Carina Leitão" userId="178f818b-102b-4995-b24d-3bca16a26939" providerId="ADAL" clId="{E50EDE09-7269-5545-8301-A05D52E699A7}" dt="2024-01-02T17:15:14.338" v="266" actId="478"/>
          <ac:spMkLst>
            <pc:docMk/>
            <pc:sldMk cId="2479036729" sldId="257"/>
            <ac:spMk id="2" creationId="{00000000-0000-0000-0000-000000000000}"/>
          </ac:spMkLst>
        </pc:spChg>
        <pc:spChg chg="add del mod">
          <ac:chgData name="Carina Leitão" userId="178f818b-102b-4995-b24d-3bca16a26939" providerId="ADAL" clId="{E50EDE09-7269-5545-8301-A05D52E699A7}" dt="2024-01-02T16:58:51.953" v="11"/>
          <ac:spMkLst>
            <pc:docMk/>
            <pc:sldMk cId="2479036729" sldId="257"/>
            <ac:spMk id="3" creationId="{930E51FF-91E9-A405-8E73-43CF9B1568AC}"/>
          </ac:spMkLst>
        </pc:spChg>
        <pc:spChg chg="add mod">
          <ac:chgData name="Carina Leitão" userId="178f818b-102b-4995-b24d-3bca16a26939" providerId="ADAL" clId="{E50EDE09-7269-5545-8301-A05D52E699A7}" dt="2024-01-02T17:15:44.005" v="268"/>
          <ac:spMkLst>
            <pc:docMk/>
            <pc:sldMk cId="2479036729" sldId="257"/>
            <ac:spMk id="4" creationId="{C02E34E2-D701-FEBB-AD23-88CB138171EE}"/>
          </ac:spMkLst>
        </pc:spChg>
        <pc:spChg chg="add mod">
          <ac:chgData name="Carina Leitão" userId="178f818b-102b-4995-b24d-3bca16a26939" providerId="ADAL" clId="{E50EDE09-7269-5545-8301-A05D52E699A7}" dt="2024-01-02T17:34:06.183" v="424" actId="20577"/>
          <ac:spMkLst>
            <pc:docMk/>
            <pc:sldMk cId="2479036729" sldId="257"/>
            <ac:spMk id="5" creationId="{1F486951-A95D-531F-E64C-881D981684EE}"/>
          </ac:spMkLst>
        </pc:spChg>
        <pc:spChg chg="del mod">
          <ac:chgData name="Carina Leitão" userId="178f818b-102b-4995-b24d-3bca16a26939" providerId="ADAL" clId="{E50EDE09-7269-5545-8301-A05D52E699A7}" dt="2024-01-02T17:15:09.526" v="264" actId="478"/>
          <ac:spMkLst>
            <pc:docMk/>
            <pc:sldMk cId="2479036729" sldId="257"/>
            <ac:spMk id="6" creationId="{00000000-0000-0000-0000-000000000000}"/>
          </ac:spMkLst>
        </pc:spChg>
        <pc:spChg chg="add mod">
          <ac:chgData name="Carina Leitão" userId="178f818b-102b-4995-b24d-3bca16a26939" providerId="ADAL" clId="{E50EDE09-7269-5545-8301-A05D52E699A7}" dt="2024-01-02T17:34:36.950" v="428" actId="207"/>
          <ac:spMkLst>
            <pc:docMk/>
            <pc:sldMk cId="2479036729" sldId="257"/>
            <ac:spMk id="7" creationId="{5EA3C893-F7F3-53F4-D7D9-F4EBC8EC2E60}"/>
          </ac:spMkLst>
        </pc:spChg>
        <pc:spChg chg="del mod">
          <ac:chgData name="Carina Leitão" userId="178f818b-102b-4995-b24d-3bca16a26939" providerId="ADAL" clId="{E50EDE09-7269-5545-8301-A05D52E699A7}" dt="2024-01-02T17:15:12.156" v="265" actId="478"/>
          <ac:spMkLst>
            <pc:docMk/>
            <pc:sldMk cId="2479036729" sldId="257"/>
            <ac:spMk id="8" creationId="{00000000-0000-0000-0000-000000000000}"/>
          </ac:spMkLst>
        </pc:spChg>
        <pc:spChg chg="add del mod">
          <ac:chgData name="Carina Leitão" userId="178f818b-102b-4995-b24d-3bca16a26939" providerId="ADAL" clId="{E50EDE09-7269-5545-8301-A05D52E699A7}" dt="2024-01-02T17:34:40.935" v="430"/>
          <ac:spMkLst>
            <pc:docMk/>
            <pc:sldMk cId="2479036729" sldId="257"/>
            <ac:spMk id="9" creationId="{CB0092B0-7754-6810-2D3F-180C488AC03E}"/>
          </ac:spMkLst>
        </pc:spChg>
      </pc:sldChg>
      <pc:sldChg chg="new del">
        <pc:chgData name="Carina Leitão" userId="178f818b-102b-4995-b24d-3bca16a26939" providerId="ADAL" clId="{E50EDE09-7269-5545-8301-A05D52E699A7}" dt="2024-01-02T16:47:47.356" v="6" actId="680"/>
        <pc:sldMkLst>
          <pc:docMk/>
          <pc:sldMk cId="913732654" sldId="258"/>
        </pc:sldMkLst>
      </pc:sldChg>
      <pc:sldMasterChg chg="addSp delSp modSp modSldLayout">
        <pc:chgData name="Carina Leitão" userId="178f818b-102b-4995-b24d-3bca16a26939" providerId="ADAL" clId="{E50EDE09-7269-5545-8301-A05D52E699A7}" dt="2024-01-02T17:35:17.467" v="434" actId="404"/>
        <pc:sldMasterMkLst>
          <pc:docMk/>
          <pc:sldMasterMk cId="2950869293" sldId="2147483684"/>
        </pc:sldMasterMkLst>
        <pc:spChg chg="add del mod">
          <ac:chgData name="Carina Leitão" userId="178f818b-102b-4995-b24d-3bca16a26939" providerId="ADAL" clId="{E50EDE09-7269-5545-8301-A05D52E699A7}" dt="2024-01-02T17:14:37.303" v="262"/>
          <ac:spMkLst>
            <pc:docMk/>
            <pc:sldMasterMk cId="2950869293" sldId="2147483684"/>
            <ac:spMk id="2" creationId="{74D5B067-6E73-64AC-2B43-BBA30FEA9BA8}"/>
          </ac:spMkLst>
        </pc:spChg>
        <pc:sldLayoutChg chg="delSp modSp mod">
          <pc:chgData name="Carina Leitão" userId="178f818b-102b-4995-b24d-3bca16a26939" providerId="ADAL" clId="{E50EDE09-7269-5545-8301-A05D52E699A7}" dt="2024-01-02T17:04:50.846" v="87" actId="478"/>
          <pc:sldLayoutMkLst>
            <pc:docMk/>
            <pc:sldMasterMk cId="2950869293" sldId="2147483684"/>
            <pc:sldLayoutMk cId="2143469123" sldId="2147483686"/>
          </pc:sldLayoutMkLst>
          <pc:spChg chg="del mod">
            <ac:chgData name="Carina Leitão" userId="178f818b-102b-4995-b24d-3bca16a26939" providerId="ADAL" clId="{E50EDE09-7269-5545-8301-A05D52E699A7}" dt="2024-01-02T17:04:49.575" v="86" actId="478"/>
            <ac:spMkLst>
              <pc:docMk/>
              <pc:sldMasterMk cId="2950869293" sldId="2147483684"/>
              <pc:sldLayoutMk cId="2143469123" sldId="2147483686"/>
              <ac:spMk id="19" creationId="{00000000-0000-0000-0000-000000000000}"/>
            </ac:spMkLst>
          </pc:spChg>
          <pc:spChg chg="del">
            <ac:chgData name="Carina Leitão" userId="178f818b-102b-4995-b24d-3bca16a26939" providerId="ADAL" clId="{E50EDE09-7269-5545-8301-A05D52E699A7}" dt="2024-01-02T17:04:34.273" v="80" actId="478"/>
            <ac:spMkLst>
              <pc:docMk/>
              <pc:sldMasterMk cId="2950869293" sldId="2147483684"/>
              <pc:sldLayoutMk cId="2143469123" sldId="2147483686"/>
              <ac:spMk id="22" creationId="{00000000-0000-0000-0000-000000000000}"/>
            </ac:spMkLst>
          </pc:spChg>
          <pc:spChg chg="del mod">
            <ac:chgData name="Carina Leitão" userId="178f818b-102b-4995-b24d-3bca16a26939" providerId="ADAL" clId="{E50EDE09-7269-5545-8301-A05D52E699A7}" dt="2024-01-02T17:04:47.684" v="85" actId="478"/>
            <ac:spMkLst>
              <pc:docMk/>
              <pc:sldMasterMk cId="2950869293" sldId="2147483684"/>
              <pc:sldLayoutMk cId="2143469123" sldId="2147483686"/>
              <ac:spMk id="23" creationId="{00000000-0000-0000-0000-000000000000}"/>
            </ac:spMkLst>
          </pc:spChg>
          <pc:spChg chg="del mod">
            <ac:chgData name="Carina Leitão" userId="178f818b-102b-4995-b24d-3bca16a26939" providerId="ADAL" clId="{E50EDE09-7269-5545-8301-A05D52E699A7}" dt="2024-01-02T17:04:37.651" v="81" actId="478"/>
            <ac:spMkLst>
              <pc:docMk/>
              <pc:sldMasterMk cId="2950869293" sldId="2147483684"/>
              <pc:sldLayoutMk cId="2143469123" sldId="2147483686"/>
              <ac:spMk id="40" creationId="{00000000-0000-0000-0000-000000000000}"/>
            </ac:spMkLst>
          </pc:spChg>
          <pc:spChg chg="del mod">
            <ac:chgData name="Carina Leitão" userId="178f818b-102b-4995-b24d-3bca16a26939" providerId="ADAL" clId="{E50EDE09-7269-5545-8301-A05D52E699A7}" dt="2024-01-02T17:04:46.281" v="84" actId="478"/>
            <ac:spMkLst>
              <pc:docMk/>
              <pc:sldMasterMk cId="2950869293" sldId="2147483684"/>
              <pc:sldLayoutMk cId="2143469123" sldId="2147483686"/>
              <ac:spMk id="44" creationId="{00000000-0000-0000-0000-000000000000}"/>
            </ac:spMkLst>
          </pc:spChg>
          <pc:picChg chg="del">
            <ac:chgData name="Carina Leitão" userId="178f818b-102b-4995-b24d-3bca16a26939" providerId="ADAL" clId="{E50EDE09-7269-5545-8301-A05D52E699A7}" dt="2024-01-02T17:04:50.846" v="87" actId="478"/>
            <ac:picMkLst>
              <pc:docMk/>
              <pc:sldMasterMk cId="2950869293" sldId="2147483684"/>
              <pc:sldLayoutMk cId="2143469123" sldId="2147483686"/>
              <ac:picMk id="3" creationId="{00000000-0000-0000-0000-000000000000}"/>
            </ac:picMkLst>
          </pc:picChg>
          <pc:picChg chg="del">
            <ac:chgData name="Carina Leitão" userId="178f818b-102b-4995-b24d-3bca16a26939" providerId="ADAL" clId="{E50EDE09-7269-5545-8301-A05D52E699A7}" dt="2024-01-02T17:04:40.929" v="82" actId="478"/>
            <ac:picMkLst>
              <pc:docMk/>
              <pc:sldMasterMk cId="2950869293" sldId="2147483684"/>
              <pc:sldLayoutMk cId="2143469123" sldId="2147483686"/>
              <ac:picMk id="5" creationId="{00000000-0000-0000-0000-000000000000}"/>
            </ac:picMkLst>
          </pc:picChg>
        </pc:sldLayoutChg>
        <pc:sldLayoutChg chg="addSp delSp modSp mod setBg">
          <pc:chgData name="Carina Leitão" userId="178f818b-102b-4995-b24d-3bca16a26939" providerId="ADAL" clId="{E50EDE09-7269-5545-8301-A05D52E699A7}" dt="2024-01-02T17:35:17.467" v="434" actId="404"/>
          <pc:sldLayoutMkLst>
            <pc:docMk/>
            <pc:sldMasterMk cId="2950869293" sldId="2147483684"/>
            <pc:sldLayoutMk cId="3692836270" sldId="2147483690"/>
          </pc:sldLayoutMkLst>
          <pc:spChg chg="del mod">
            <ac:chgData name="Carina Leitão" userId="178f818b-102b-4995-b24d-3bca16a26939" providerId="ADAL" clId="{E50EDE09-7269-5545-8301-A05D52E699A7}" dt="2024-01-02T17:02:39.949" v="32" actId="478"/>
            <ac:spMkLst>
              <pc:docMk/>
              <pc:sldMasterMk cId="2950869293" sldId="2147483684"/>
              <pc:sldLayoutMk cId="3692836270" sldId="2147483690"/>
              <ac:spMk id="3" creationId="{00000000-0000-0000-0000-000000000000}"/>
            </ac:spMkLst>
          </pc:spChg>
          <pc:spChg chg="add del">
            <ac:chgData name="Carina Leitão" userId="178f818b-102b-4995-b24d-3bca16a26939" providerId="ADAL" clId="{E50EDE09-7269-5545-8301-A05D52E699A7}" dt="2024-01-02T17:01:50.701" v="25" actId="11529"/>
            <ac:spMkLst>
              <pc:docMk/>
              <pc:sldMasterMk cId="2950869293" sldId="2147483684"/>
              <pc:sldLayoutMk cId="3692836270" sldId="2147483690"/>
              <ac:spMk id="4" creationId="{6683F9FE-8F7E-2201-246E-9CAE3D508396}"/>
            </ac:spMkLst>
          </pc:spChg>
          <pc:spChg chg="mod">
            <ac:chgData name="Carina Leitão" userId="178f818b-102b-4995-b24d-3bca16a26939" providerId="ADAL" clId="{E50EDE09-7269-5545-8301-A05D52E699A7}" dt="2024-01-02T17:35:17.467" v="434" actId="404"/>
            <ac:spMkLst>
              <pc:docMk/>
              <pc:sldMasterMk cId="2950869293" sldId="2147483684"/>
              <pc:sldLayoutMk cId="3692836270" sldId="2147483690"/>
              <ac:spMk id="5" creationId="{00000000-0000-0000-0000-000000000000}"/>
            </ac:spMkLst>
          </pc:spChg>
          <pc:spChg chg="del mod">
            <ac:chgData name="Carina Leitão" userId="178f818b-102b-4995-b24d-3bca16a26939" providerId="ADAL" clId="{E50EDE09-7269-5545-8301-A05D52E699A7}" dt="2024-01-02T17:02:38.311" v="31" actId="478"/>
            <ac:spMkLst>
              <pc:docMk/>
              <pc:sldMasterMk cId="2950869293" sldId="2147483684"/>
              <pc:sldLayoutMk cId="3692836270" sldId="2147483690"/>
              <ac:spMk id="6" creationId="{00000000-0000-0000-0000-000000000000}"/>
            </ac:spMkLst>
          </pc:spChg>
          <pc:spChg chg="mod">
            <ac:chgData name="Carina Leitão" userId="178f818b-102b-4995-b24d-3bca16a26939" providerId="ADAL" clId="{E50EDE09-7269-5545-8301-A05D52E699A7}" dt="2024-01-02T17:10:54.078" v="189" actId="1076"/>
            <ac:spMkLst>
              <pc:docMk/>
              <pc:sldMasterMk cId="2950869293" sldId="2147483684"/>
              <pc:sldLayoutMk cId="3692836270" sldId="2147483690"/>
              <ac:spMk id="7" creationId="{00000000-0000-0000-0000-000000000000}"/>
            </ac:spMkLst>
          </pc:spChg>
          <pc:spChg chg="add del mod">
            <ac:chgData name="Carina Leitão" userId="178f818b-102b-4995-b24d-3bca16a26939" providerId="ADAL" clId="{E50EDE09-7269-5545-8301-A05D52E699A7}" dt="2024-01-02T17:09:13.267" v="132" actId="478"/>
            <ac:spMkLst>
              <pc:docMk/>
              <pc:sldMasterMk cId="2950869293" sldId="2147483684"/>
              <pc:sldLayoutMk cId="3692836270" sldId="2147483690"/>
              <ac:spMk id="8" creationId="{33FE9C98-2EAC-2B4F-8794-EEC68DFAE59E}"/>
            </ac:spMkLst>
          </pc:spChg>
          <pc:spChg chg="add del mod">
            <ac:chgData name="Carina Leitão" userId="178f818b-102b-4995-b24d-3bca16a26939" providerId="ADAL" clId="{E50EDE09-7269-5545-8301-A05D52E699A7}" dt="2024-01-02T17:15:35.524" v="267" actId="21"/>
            <ac:spMkLst>
              <pc:docMk/>
              <pc:sldMasterMk cId="2950869293" sldId="2147483684"/>
              <pc:sldLayoutMk cId="3692836270" sldId="2147483690"/>
              <ac:spMk id="10" creationId="{5F4FBD03-E733-79FC-F0BA-BAB10035C8E0}"/>
            </ac:spMkLst>
          </pc:spChg>
          <pc:spChg chg="add del mod">
            <ac:chgData name="Carina Leitão" userId="178f818b-102b-4995-b24d-3bca16a26939" providerId="ADAL" clId="{E50EDE09-7269-5545-8301-A05D52E699A7}" dt="2024-01-02T17:15:35.524" v="267" actId="21"/>
            <ac:spMkLst>
              <pc:docMk/>
              <pc:sldMasterMk cId="2950869293" sldId="2147483684"/>
              <pc:sldLayoutMk cId="3692836270" sldId="2147483690"/>
              <ac:spMk id="11" creationId="{92D679D8-0BF1-F835-117D-F47936F4FFFF}"/>
            </ac:spMkLst>
          </pc:spChg>
          <pc:spChg chg="add del mod">
            <ac:chgData name="Carina Leitão" userId="178f818b-102b-4995-b24d-3bca16a26939" providerId="ADAL" clId="{E50EDE09-7269-5545-8301-A05D52E699A7}" dt="2024-01-02T17:15:35.524" v="267" actId="21"/>
            <ac:spMkLst>
              <pc:docMk/>
              <pc:sldMasterMk cId="2950869293" sldId="2147483684"/>
              <pc:sldLayoutMk cId="3692836270" sldId="2147483690"/>
              <ac:spMk id="12" creationId="{0E613317-ECC7-71E1-6361-BC5D0B6B1313}"/>
            </ac:spMkLst>
          </pc:spChg>
          <pc:picChg chg="mod">
            <ac:chgData name="Carina Leitão" userId="178f818b-102b-4995-b24d-3bca16a26939" providerId="ADAL" clId="{E50EDE09-7269-5545-8301-A05D52E699A7}" dt="2024-01-02T17:06:06.565" v="94" actId="1076"/>
            <ac:picMkLst>
              <pc:docMk/>
              <pc:sldMasterMk cId="2950869293" sldId="2147483684"/>
              <pc:sldLayoutMk cId="3692836270" sldId="2147483690"/>
              <ac:picMk id="2" creationId="{00000000-0000-0000-0000-000000000000}"/>
            </ac:picMkLst>
          </pc:picChg>
          <pc:cxnChg chg="del">
            <ac:chgData name="Carina Leitão" userId="178f818b-102b-4995-b24d-3bca16a26939" providerId="ADAL" clId="{E50EDE09-7269-5545-8301-A05D52E699A7}" dt="2024-01-02T17:02:36.004" v="30" actId="478"/>
            <ac:cxnSpMkLst>
              <pc:docMk/>
              <pc:sldMasterMk cId="2950869293" sldId="2147483684"/>
              <pc:sldLayoutMk cId="3692836270" sldId="2147483690"/>
              <ac:cxnSpMk id="9" creationId="{00000000-0000-0000-0000-000000000000}"/>
            </ac:cxnSpMkLst>
          </pc:cxnChg>
        </pc:sldLayoutChg>
        <pc:sldLayoutChg chg="setBg">
          <pc:chgData name="Carina Leitão" userId="178f818b-102b-4995-b24d-3bca16a26939" providerId="ADAL" clId="{E50EDE09-7269-5545-8301-A05D52E699A7}" dt="2024-01-02T17:04:58.466" v="88"/>
          <pc:sldLayoutMkLst>
            <pc:docMk/>
            <pc:sldMasterMk cId="2950869293" sldId="2147483684"/>
            <pc:sldLayoutMk cId="2019147382" sldId="2147483692"/>
          </pc:sldLayoutMkLst>
        </pc:sldLayoutChg>
      </pc:sldMasterChg>
      <pc:sldMasterChg chg="new del mod addSldLayout delSldLayout">
        <pc:chgData name="Carina Leitão" userId="178f818b-102b-4995-b24d-3bca16a26939" providerId="ADAL" clId="{E50EDE09-7269-5545-8301-A05D52E699A7}" dt="2024-01-02T17:05:08.628" v="90" actId="6938"/>
        <pc:sldMasterMkLst>
          <pc:docMk/>
          <pc:sldMasterMk cId="710641674" sldId="2147483693"/>
        </pc:sldMasterMkLst>
        <pc:sldLayoutChg chg="new del replId">
          <pc:chgData name="Carina Leitão" userId="178f818b-102b-4995-b24d-3bca16a26939" providerId="ADAL" clId="{E50EDE09-7269-5545-8301-A05D52E699A7}" dt="2024-01-02T17:05:08.628" v="90" actId="6938"/>
          <pc:sldLayoutMkLst>
            <pc:docMk/>
            <pc:sldMasterMk cId="710641674" sldId="2147483693"/>
            <pc:sldLayoutMk cId="147713819" sldId="2147483694"/>
          </pc:sldLayoutMkLst>
        </pc:sldLayoutChg>
        <pc:sldLayoutChg chg="new del replId">
          <pc:chgData name="Carina Leitão" userId="178f818b-102b-4995-b24d-3bca16a26939" providerId="ADAL" clId="{E50EDE09-7269-5545-8301-A05D52E699A7}" dt="2024-01-02T17:05:08.628" v="90" actId="6938"/>
          <pc:sldLayoutMkLst>
            <pc:docMk/>
            <pc:sldMasterMk cId="710641674" sldId="2147483693"/>
            <pc:sldLayoutMk cId="4151412421" sldId="2147483695"/>
          </pc:sldLayoutMkLst>
        </pc:sldLayoutChg>
        <pc:sldLayoutChg chg="new del replId">
          <pc:chgData name="Carina Leitão" userId="178f818b-102b-4995-b24d-3bca16a26939" providerId="ADAL" clId="{E50EDE09-7269-5545-8301-A05D52E699A7}" dt="2024-01-02T17:05:08.628" v="90" actId="6938"/>
          <pc:sldLayoutMkLst>
            <pc:docMk/>
            <pc:sldMasterMk cId="710641674" sldId="2147483693"/>
            <pc:sldLayoutMk cId="981281751" sldId="2147483696"/>
          </pc:sldLayoutMkLst>
        </pc:sldLayoutChg>
        <pc:sldLayoutChg chg="new del replId">
          <pc:chgData name="Carina Leitão" userId="178f818b-102b-4995-b24d-3bca16a26939" providerId="ADAL" clId="{E50EDE09-7269-5545-8301-A05D52E699A7}" dt="2024-01-02T17:05:08.628" v="90" actId="6938"/>
          <pc:sldLayoutMkLst>
            <pc:docMk/>
            <pc:sldMasterMk cId="710641674" sldId="2147483693"/>
            <pc:sldLayoutMk cId="3251229676" sldId="2147483697"/>
          </pc:sldLayoutMkLst>
        </pc:sldLayoutChg>
        <pc:sldLayoutChg chg="new del replId">
          <pc:chgData name="Carina Leitão" userId="178f818b-102b-4995-b24d-3bca16a26939" providerId="ADAL" clId="{E50EDE09-7269-5545-8301-A05D52E699A7}" dt="2024-01-02T17:05:08.628" v="90" actId="6938"/>
          <pc:sldLayoutMkLst>
            <pc:docMk/>
            <pc:sldMasterMk cId="710641674" sldId="2147483693"/>
            <pc:sldLayoutMk cId="1253902296" sldId="2147483698"/>
          </pc:sldLayoutMkLst>
        </pc:sldLayoutChg>
        <pc:sldLayoutChg chg="new del replId">
          <pc:chgData name="Carina Leitão" userId="178f818b-102b-4995-b24d-3bca16a26939" providerId="ADAL" clId="{E50EDE09-7269-5545-8301-A05D52E699A7}" dt="2024-01-02T17:05:08.628" v="90" actId="6938"/>
          <pc:sldLayoutMkLst>
            <pc:docMk/>
            <pc:sldMasterMk cId="710641674" sldId="2147483693"/>
            <pc:sldLayoutMk cId="1854114148" sldId="2147483699"/>
          </pc:sldLayoutMkLst>
        </pc:sldLayoutChg>
        <pc:sldLayoutChg chg="new del replId">
          <pc:chgData name="Carina Leitão" userId="178f818b-102b-4995-b24d-3bca16a26939" providerId="ADAL" clId="{E50EDE09-7269-5545-8301-A05D52E699A7}" dt="2024-01-02T17:05:08.628" v="90" actId="6938"/>
          <pc:sldLayoutMkLst>
            <pc:docMk/>
            <pc:sldMasterMk cId="710641674" sldId="2147483693"/>
            <pc:sldLayoutMk cId="645628667" sldId="2147483700"/>
          </pc:sldLayoutMkLst>
        </pc:sldLayoutChg>
        <pc:sldLayoutChg chg="new del replId">
          <pc:chgData name="Carina Leitão" userId="178f818b-102b-4995-b24d-3bca16a26939" providerId="ADAL" clId="{E50EDE09-7269-5545-8301-A05D52E699A7}" dt="2024-01-02T17:05:08.628" v="90" actId="6938"/>
          <pc:sldLayoutMkLst>
            <pc:docMk/>
            <pc:sldMasterMk cId="710641674" sldId="2147483693"/>
            <pc:sldLayoutMk cId="718969233" sldId="2147483701"/>
          </pc:sldLayoutMkLst>
        </pc:sldLayoutChg>
        <pc:sldLayoutChg chg="new del replId">
          <pc:chgData name="Carina Leitão" userId="178f818b-102b-4995-b24d-3bca16a26939" providerId="ADAL" clId="{E50EDE09-7269-5545-8301-A05D52E699A7}" dt="2024-01-02T17:05:08.628" v="90" actId="6938"/>
          <pc:sldLayoutMkLst>
            <pc:docMk/>
            <pc:sldMasterMk cId="710641674" sldId="2147483693"/>
            <pc:sldLayoutMk cId="2536671603" sldId="2147483702"/>
          </pc:sldLayoutMkLst>
        </pc:sldLayoutChg>
        <pc:sldLayoutChg chg="new del replId">
          <pc:chgData name="Carina Leitão" userId="178f818b-102b-4995-b24d-3bca16a26939" providerId="ADAL" clId="{E50EDE09-7269-5545-8301-A05D52E699A7}" dt="2024-01-02T17:05:08.628" v="90" actId="6938"/>
          <pc:sldLayoutMkLst>
            <pc:docMk/>
            <pc:sldMasterMk cId="710641674" sldId="2147483693"/>
            <pc:sldLayoutMk cId="3464714896" sldId="2147483703"/>
          </pc:sldLayoutMkLst>
        </pc:sldLayoutChg>
        <pc:sldLayoutChg chg="new del replId">
          <pc:chgData name="Carina Leitão" userId="178f818b-102b-4995-b24d-3bca16a26939" providerId="ADAL" clId="{E50EDE09-7269-5545-8301-A05D52E699A7}" dt="2024-01-02T17:05:08.628" v="90" actId="6938"/>
          <pc:sldLayoutMkLst>
            <pc:docMk/>
            <pc:sldMasterMk cId="710641674" sldId="2147483693"/>
            <pc:sldLayoutMk cId="1482825421" sldId="214748370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1685FE-5573-4298-AC51-220892FD9369}" type="datetimeFigureOut">
              <a:rPr lang="pt-PT" smtClean="0"/>
              <a:t>05/01/24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1CF0BA-F439-44C4-899D-6ED9A8CB0A2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25682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ED25F-6C01-41AC-8087-F0A27622A22D}" type="datetimeFigureOut">
              <a:rPr lang="pt-PT" smtClean="0"/>
              <a:t>05/01/24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07333-E1A4-4133-98EC-0D5EA2A8F10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62975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3469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quema Personalizad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 userDrawn="1"/>
        </p:nvSpPr>
        <p:spPr>
          <a:xfrm>
            <a:off x="179512" y="6488861"/>
            <a:ext cx="58326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PT" sz="1050" b="1" i="0" dirty="0">
                <a:solidFill>
                  <a:srgbClr val="374151"/>
                </a:solidFill>
                <a:effectLst/>
                <a:latin typeface="League Spartan SemiBold" pitchFamily="2" charset="77"/>
              </a:rPr>
              <a:t>Conferência Internacional sobre Economia Circular na Construção | </a:t>
            </a:r>
            <a:r>
              <a:rPr lang="pt-PT" sz="1050" b="0" i="0" dirty="0">
                <a:effectLst/>
                <a:latin typeface="League Spartan Light" pitchFamily="2" charset="77"/>
              </a:rPr>
              <a:t>2ª Edição | São Miguel, Açores</a:t>
            </a:r>
            <a:endParaRPr lang="en-US" sz="1050" b="0" i="0" dirty="0">
              <a:solidFill>
                <a:schemeClr val="bg1">
                  <a:lumMod val="50000"/>
                </a:schemeClr>
              </a:solidFill>
              <a:latin typeface="League Spartan Light" pitchFamily="2" charset="77"/>
              <a:cs typeface="Arial" panose="020B0604020202020204" pitchFamily="34" charset="0"/>
            </a:endParaRPr>
          </a:p>
        </p:txBody>
      </p:sp>
      <p:sp>
        <p:nvSpPr>
          <p:cNvPr id="7" name="Marcador de Posição do Número do Diapositivo 5"/>
          <p:cNvSpPr txBox="1">
            <a:spLocks/>
          </p:cNvSpPr>
          <p:nvPr userDrawn="1"/>
        </p:nvSpPr>
        <p:spPr>
          <a:xfrm>
            <a:off x="6732240" y="45709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b="0" i="0" dirty="0">
                <a:latin typeface="League Spartan Medium" pitchFamily="2" charset="77"/>
              </a:rPr>
              <a:t>CIECC 2024 | </a:t>
            </a:r>
            <a:fld id="{E22BF0EA-020E-4122-AD22-2CCFA200922B}" type="slidenum">
              <a:rPr lang="pt-PT" b="0" i="0" smtClean="0">
                <a:latin typeface="League Spartan Medium" pitchFamily="2" charset="77"/>
              </a:rPr>
              <a:pPr/>
              <a:t>‹nº›</a:t>
            </a:fld>
            <a:endParaRPr lang="pt-PT" b="0" i="0" dirty="0">
              <a:latin typeface="League Spartan Medium" pitchFamily="2" charset="77"/>
            </a:endParaRPr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2" y="404664"/>
            <a:ext cx="1584176" cy="52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8362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squema Personalizad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914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086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0" r:id="rId2"/>
    <p:sldLayoutId id="2147483692" r:id="rId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4860031" y="6230986"/>
            <a:ext cx="4283969" cy="6270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 err="1">
                <a:solidFill>
                  <a:schemeClr val="tx1"/>
                </a:solidFill>
                <a:latin typeface="League Spartan" pitchFamily="2" charset="77"/>
                <a:cs typeface="Arial" panose="020B0604020202020204" pitchFamily="34" charset="0"/>
              </a:rPr>
              <a:t>Espaço</a:t>
            </a:r>
            <a:r>
              <a:rPr lang="en-GB" sz="1400" dirty="0">
                <a:solidFill>
                  <a:schemeClr val="tx1"/>
                </a:solidFill>
                <a:latin typeface="League Spartan" pitchFamily="2" charset="77"/>
                <a:cs typeface="Arial" panose="020B0604020202020204" pitchFamily="34" charset="0"/>
              </a:rPr>
              <a:t> livre para </a:t>
            </a:r>
            <a:r>
              <a:rPr lang="en-GB" sz="1400" dirty="0" err="1">
                <a:solidFill>
                  <a:schemeClr val="tx1"/>
                </a:solidFill>
                <a:latin typeface="League Spartan" pitchFamily="2" charset="77"/>
                <a:cs typeface="Arial" panose="020B0604020202020204" pitchFamily="34" charset="0"/>
              </a:rPr>
              <a:t>logótipos</a:t>
            </a:r>
            <a:r>
              <a:rPr lang="en-GB" sz="1400" dirty="0">
                <a:solidFill>
                  <a:schemeClr val="tx1"/>
                </a:solidFill>
                <a:latin typeface="League Spartan" pitchFamily="2" charset="77"/>
                <a:cs typeface="Arial" panose="020B0604020202020204" pitchFamily="34" charset="0"/>
              </a:rPr>
              <a:t>, </a:t>
            </a:r>
            <a:r>
              <a:rPr lang="en-GB" sz="1400" dirty="0" err="1">
                <a:solidFill>
                  <a:schemeClr val="tx1"/>
                </a:solidFill>
                <a:latin typeface="League Spartan" pitchFamily="2" charset="77"/>
                <a:cs typeface="Arial" panose="020B0604020202020204" pitchFamily="34" charset="0"/>
              </a:rPr>
              <a:t>contactos</a:t>
            </a:r>
            <a:r>
              <a:rPr lang="en-GB" sz="1400" dirty="0">
                <a:solidFill>
                  <a:schemeClr val="tx1"/>
                </a:solidFill>
                <a:latin typeface="League Spartan" pitchFamily="2" charset="77"/>
                <a:cs typeface="Arial" panose="020B0604020202020204" pitchFamily="34" charset="0"/>
              </a:rPr>
              <a:t>, etc.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F1AD25C-B42D-AE22-4FA7-5EDAD8177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340768"/>
            <a:ext cx="45720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17600" tIns="208817" rIns="417634" bIns="208817"/>
          <a:lstStyle>
            <a:lvl1pPr>
              <a:lnSpc>
                <a:spcPct val="90000"/>
              </a:lnSpc>
              <a:spcBef>
                <a:spcPts val="2488"/>
              </a:spcBef>
              <a:buFont typeface="Arial" panose="020B0604020202020204" pitchFamily="34" charset="0"/>
              <a:buChar char="•"/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238"/>
              </a:spcBef>
              <a:buFont typeface="Arial" panose="020B0604020202020204" pitchFamily="34" charset="0"/>
              <a:buChar char="•"/>
              <a:defRPr sz="5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238"/>
              </a:spcBef>
              <a:buFont typeface="Arial" panose="020B0604020202020204" pitchFamily="34" charset="0"/>
              <a:buChar char="•"/>
              <a:defRPr sz="4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238"/>
              </a:spcBef>
              <a:buFont typeface="Arial" panose="020B0604020202020204" pitchFamily="34" charset="0"/>
              <a:buChar char="•"/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238"/>
              </a:spcBef>
              <a:buFont typeface="Arial" panose="020B0604020202020204" pitchFamily="34" charset="0"/>
              <a:buChar char="•"/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2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2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2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2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TÍTULO EM NEGRITO,TAM 24, TIPO DE LETRA LEAGUE SPARTAN /ARIAL INCORPORADO</a:t>
            </a:r>
            <a:endParaRPr lang="en-GB" altLang="zh-CN" sz="2400" b="1" dirty="0">
              <a:latin typeface="League Spartan" pitchFamily="2" charset="77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A096ABDF-62FD-194E-4129-F0EB732EB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429000"/>
            <a:ext cx="4752528" cy="2579389"/>
          </a:xfrm>
          <a:prstGeom prst="rect">
            <a:avLst/>
          </a:prstGeom>
          <a:noFill/>
          <a:ln>
            <a:noFill/>
          </a:ln>
        </p:spPr>
        <p:txBody>
          <a:bodyPr lIns="417580" tIns="208789" rIns="417580" bIns="208789"/>
          <a:lstStyle>
            <a:lvl1pPr defTabSz="4173538">
              <a:lnSpc>
                <a:spcPct val="90000"/>
              </a:lnSpc>
              <a:spcBef>
                <a:spcPts val="2488"/>
              </a:spcBef>
              <a:buFont typeface="Arial" panose="020B0604020202020204" pitchFamily="34" charset="0"/>
              <a:buChar char="•"/>
              <a:defRPr sz="6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173538">
              <a:lnSpc>
                <a:spcPct val="90000"/>
              </a:lnSpc>
              <a:spcBef>
                <a:spcPts val="1238"/>
              </a:spcBef>
              <a:buFont typeface="Arial" panose="020B0604020202020204" pitchFamily="34" charset="0"/>
              <a:buChar char="•"/>
              <a:defRPr sz="5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173538">
              <a:lnSpc>
                <a:spcPct val="90000"/>
              </a:lnSpc>
              <a:spcBef>
                <a:spcPts val="1238"/>
              </a:spcBef>
              <a:buFont typeface="Arial" panose="020B0604020202020204" pitchFamily="34" charset="0"/>
              <a:buChar char="•"/>
              <a:defRPr sz="4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173538">
              <a:lnSpc>
                <a:spcPct val="90000"/>
              </a:lnSpc>
              <a:spcBef>
                <a:spcPts val="1238"/>
              </a:spcBef>
              <a:buFont typeface="Arial" panose="020B0604020202020204" pitchFamily="34" charset="0"/>
              <a:buChar char="•"/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173538">
              <a:lnSpc>
                <a:spcPct val="90000"/>
              </a:lnSpc>
              <a:spcBef>
                <a:spcPts val="1238"/>
              </a:spcBef>
              <a:buFont typeface="Arial" panose="020B0604020202020204" pitchFamily="34" charset="0"/>
              <a:buChar char="•"/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173538" fontAlgn="base">
              <a:lnSpc>
                <a:spcPct val="90000"/>
              </a:lnSpc>
              <a:spcBef>
                <a:spcPts val="12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173538" fontAlgn="base">
              <a:lnSpc>
                <a:spcPct val="90000"/>
              </a:lnSpc>
              <a:spcBef>
                <a:spcPts val="12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173538" fontAlgn="base">
              <a:lnSpc>
                <a:spcPct val="90000"/>
              </a:lnSpc>
              <a:spcBef>
                <a:spcPts val="12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173538" fontAlgn="base">
              <a:lnSpc>
                <a:spcPct val="90000"/>
              </a:lnSpc>
              <a:spcBef>
                <a:spcPts val="12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GB" altLang="zh-CN" sz="1400" b="1" dirty="0" err="1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Nomes</a:t>
            </a:r>
            <a:r>
              <a:rPr lang="en-GB" altLang="zh-CN" sz="1400" b="1" dirty="0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 dos </a:t>
            </a:r>
            <a:r>
              <a:rPr lang="en-GB" altLang="zh-CN" sz="1400" b="1" dirty="0" err="1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autores</a:t>
            </a:r>
            <a:r>
              <a:rPr lang="en-GB" altLang="zh-CN" sz="1400" b="1" dirty="0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 (1), </a:t>
            </a:r>
            <a:r>
              <a:rPr lang="en-GB" altLang="zh-CN" sz="1400" b="1" dirty="0" err="1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em</a:t>
            </a:r>
            <a:r>
              <a:rPr lang="en-GB" altLang="zh-CN" sz="1400" b="1" dirty="0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GB" altLang="zh-CN" sz="1400" b="1" dirty="0" err="1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negrito</a:t>
            </a:r>
            <a:r>
              <a:rPr lang="en-GB" altLang="zh-CN" sz="1400" b="1" dirty="0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, 14, League Spartan/Arial </a:t>
            </a:r>
            <a:r>
              <a:rPr lang="en-GB" altLang="zh-CN" sz="1400" b="1" dirty="0" err="1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tipo</a:t>
            </a:r>
            <a:r>
              <a:rPr lang="en-GB" altLang="zh-CN" sz="1400" b="1" dirty="0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 de </a:t>
            </a:r>
            <a:r>
              <a:rPr lang="en-GB" altLang="zh-CN" sz="1400" b="1" dirty="0" err="1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letra</a:t>
            </a:r>
            <a:br>
              <a:rPr lang="en-GB" altLang="zh-CN" sz="1400" b="1" dirty="0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</a:br>
            <a:endParaRPr lang="en-GB" altLang="zh-CN" sz="1400" b="1" dirty="0">
              <a:solidFill>
                <a:schemeClr val="tx2">
                  <a:lumMod val="50000"/>
                </a:schemeClr>
              </a:solidFill>
              <a:latin typeface="League Spartan" pitchFamily="2" charset="77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514350" indent="-514350" eaLnBrk="1" hangingPunct="1">
              <a:lnSpc>
                <a:spcPct val="100000"/>
              </a:lnSpc>
              <a:spcBef>
                <a:spcPct val="0"/>
              </a:spcBef>
              <a:buFontTx/>
              <a:buAutoNum type="arabicParenBoth"/>
              <a:defRPr/>
            </a:pPr>
            <a:r>
              <a:rPr lang="en-GB" altLang="zh-CN" sz="1100" dirty="0" err="1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Afiliação</a:t>
            </a:r>
            <a:r>
              <a:rPr lang="en-GB" altLang="zh-CN" sz="1100" dirty="0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 do Autor, País, e-mail, League Spartan/Arial, 11</a:t>
            </a:r>
          </a:p>
          <a:p>
            <a:pPr marL="514350" indent="-514350">
              <a:lnSpc>
                <a:spcPct val="100000"/>
              </a:lnSpc>
              <a:spcBef>
                <a:spcPct val="0"/>
              </a:spcBef>
              <a:buFontTx/>
              <a:buAutoNum type="arabicParenBoth"/>
              <a:defRPr/>
            </a:pPr>
            <a:r>
              <a:rPr lang="en-GB" altLang="zh-CN" sz="1100" dirty="0" err="1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Afiliação</a:t>
            </a:r>
            <a:r>
              <a:rPr lang="en-GB" altLang="zh-CN" sz="1100" dirty="0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 do Autor, País, e-mail, League Spartan/Arial, 11</a:t>
            </a:r>
          </a:p>
          <a:p>
            <a:pPr marL="514350" indent="-514350">
              <a:lnSpc>
                <a:spcPct val="100000"/>
              </a:lnSpc>
              <a:spcBef>
                <a:spcPct val="0"/>
              </a:spcBef>
              <a:buFontTx/>
              <a:buAutoNum type="arabicParenBoth"/>
              <a:defRPr/>
            </a:pPr>
            <a:r>
              <a:rPr lang="en-GB" altLang="zh-CN" sz="1100" dirty="0" err="1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Afiliação</a:t>
            </a:r>
            <a:r>
              <a:rPr lang="en-GB" altLang="zh-CN" sz="1100" dirty="0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ea typeface="MS PGothic" panose="020B0600070205080204" pitchFamily="34" charset="-128"/>
                <a:cs typeface="Arial" panose="020B0604020202020204" pitchFamily="34" charset="0"/>
              </a:rPr>
              <a:t> do Autor, País, e-mail, League Spartan/Arial, 11</a:t>
            </a:r>
            <a:endParaRPr lang="en-US" altLang="zh-CN" sz="1100" dirty="0">
              <a:solidFill>
                <a:schemeClr val="tx2">
                  <a:lumMod val="50000"/>
                </a:schemeClr>
              </a:solidFill>
              <a:latin typeface="League Spartan" pitchFamily="2" charset="77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514350" indent="-514350">
              <a:lnSpc>
                <a:spcPct val="100000"/>
              </a:lnSpc>
              <a:spcBef>
                <a:spcPct val="0"/>
              </a:spcBef>
              <a:buFontTx/>
              <a:buAutoNum type="arabicParenBoth"/>
              <a:defRPr/>
            </a:pPr>
            <a:endParaRPr lang="en-US" altLang="zh-CN" sz="1400" dirty="0">
              <a:solidFill>
                <a:schemeClr val="tx2">
                  <a:lumMod val="50000"/>
                </a:schemeClr>
              </a:solidFill>
              <a:latin typeface="League Spartan" pitchFamily="2" charset="77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74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02E34E2-D701-FEBB-AD23-88CB138171EE}"/>
              </a:ext>
            </a:extLst>
          </p:cNvPr>
          <p:cNvSpPr txBox="1"/>
          <p:nvPr/>
        </p:nvSpPr>
        <p:spPr>
          <a:xfrm>
            <a:off x="323528" y="1340768"/>
            <a:ext cx="5112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i="0" dirty="0">
                <a:latin typeface="League Spartan" pitchFamily="2" charset="77"/>
              </a:rPr>
              <a:t>Título no tipo de letra League Spartan / </a:t>
            </a:r>
            <a:r>
              <a:rPr lang="pt-PT" sz="2800" b="1" i="0" dirty="0" err="1">
                <a:latin typeface="League Spartan" pitchFamily="2" charset="77"/>
              </a:rPr>
              <a:t>Arial</a:t>
            </a:r>
            <a:r>
              <a:rPr lang="pt-PT" sz="2800" b="1" i="0" dirty="0">
                <a:latin typeface="League Spartan" pitchFamily="2" charset="77"/>
              </a:rPr>
              <a:t> 28 negrito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F486951-A95D-531F-E64C-881D981684EE}"/>
              </a:ext>
            </a:extLst>
          </p:cNvPr>
          <p:cNvSpPr txBox="1"/>
          <p:nvPr/>
        </p:nvSpPr>
        <p:spPr>
          <a:xfrm>
            <a:off x="323528" y="2709285"/>
            <a:ext cx="4248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sz="2000" b="0" i="0" u="none" dirty="0" err="1">
                <a:solidFill>
                  <a:schemeClr val="accent5"/>
                </a:solidFill>
                <a:latin typeface="League Spartan" pitchFamily="2" charset="77"/>
                <a:cs typeface="Arial" panose="020B0604020202020204" pitchFamily="34" charset="0"/>
              </a:rPr>
              <a:t>Sugestão</a:t>
            </a:r>
            <a:r>
              <a:rPr lang="en-GB" sz="2000" b="0" i="0" u="none" dirty="0">
                <a:solidFill>
                  <a:schemeClr val="accent5"/>
                </a:solidFill>
                <a:latin typeface="League Spartan" pitchFamily="2" charset="77"/>
                <a:cs typeface="Arial" panose="020B0604020202020204" pitchFamily="34" charset="0"/>
              </a:rPr>
              <a:t> de </a:t>
            </a:r>
            <a:r>
              <a:rPr lang="en-GB" sz="2000" b="0" i="0" u="none" dirty="0" err="1">
                <a:solidFill>
                  <a:schemeClr val="accent5"/>
                </a:solidFill>
                <a:latin typeface="League Spartan" pitchFamily="2" charset="77"/>
                <a:cs typeface="Arial" panose="020B0604020202020204" pitchFamily="34" charset="0"/>
              </a:rPr>
              <a:t>formatação</a:t>
            </a:r>
            <a:endParaRPr lang="en-GB" sz="2000" b="0" i="0" u="none" dirty="0">
              <a:solidFill>
                <a:schemeClr val="accent5"/>
              </a:solidFill>
              <a:latin typeface="League Spartan" pitchFamily="2" charset="77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000" b="0" i="0" dirty="0" err="1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cs typeface="Arial" panose="020B0604020202020204" pitchFamily="34" charset="0"/>
              </a:rPr>
              <a:t>Texto</a:t>
            </a:r>
            <a:r>
              <a:rPr lang="en-GB" sz="2000" b="0" i="0" dirty="0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cs typeface="Arial" panose="020B0604020202020204" pitchFamily="34" charset="0"/>
              </a:rPr>
              <a:t>: League Spartan/Arial 20</a:t>
            </a:r>
            <a:br>
              <a:rPr lang="en-GB" sz="2000" b="0" i="0" dirty="0">
                <a:solidFill>
                  <a:schemeClr val="accent5"/>
                </a:solidFill>
                <a:latin typeface="League Spartan" pitchFamily="2" charset="77"/>
                <a:cs typeface="Arial" panose="020B0604020202020204" pitchFamily="34" charset="0"/>
              </a:rPr>
            </a:br>
            <a:endParaRPr lang="en-GB" sz="2000" b="0" i="0" dirty="0">
              <a:solidFill>
                <a:schemeClr val="accent5"/>
              </a:solidFill>
              <a:latin typeface="League Spartan" pitchFamily="2" charset="77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600" b="0" i="0" dirty="0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cs typeface="Arial" panose="020B0604020202020204" pitchFamily="34" charset="0"/>
              </a:rPr>
              <a:t>Sub-</a:t>
            </a:r>
            <a:r>
              <a:rPr lang="en-GB" sz="1600" b="0" i="0" dirty="0" err="1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cs typeface="Arial" panose="020B0604020202020204" pitchFamily="34" charset="0"/>
              </a:rPr>
              <a:t>títulos</a:t>
            </a:r>
            <a:r>
              <a:rPr lang="en-GB" sz="1600" b="0" i="0" dirty="0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cs typeface="Arial" panose="020B0604020202020204" pitchFamily="34" charset="0"/>
              </a:rPr>
              <a:t>, </a:t>
            </a:r>
            <a:r>
              <a:rPr lang="en-GB" sz="1600" b="0" i="0" dirty="0" err="1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cs typeface="Arial" panose="020B0604020202020204" pitchFamily="34" charset="0"/>
              </a:rPr>
              <a:t>comentários</a:t>
            </a:r>
            <a:r>
              <a:rPr lang="en-GB" sz="1600" b="0" i="0" dirty="0">
                <a:solidFill>
                  <a:schemeClr val="tx2">
                    <a:lumMod val="50000"/>
                  </a:schemeClr>
                </a:solidFill>
                <a:latin typeface="League Spartan" pitchFamily="2" charset="77"/>
                <a:cs typeface="Arial" panose="020B0604020202020204" pitchFamily="34" charset="0"/>
              </a:rPr>
              <a:t> e outros: League Spartan / Arial 16 </a:t>
            </a:r>
          </a:p>
          <a:p>
            <a:endParaRPr lang="pt-PT" sz="1600" b="0" i="0" dirty="0">
              <a:latin typeface="League Spartan" pitchFamily="2" charset="77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EA3C893-F7F3-53F4-D7D9-F4EBC8EC2E60}"/>
              </a:ext>
            </a:extLst>
          </p:cNvPr>
          <p:cNvSpPr txBox="1"/>
          <p:nvPr/>
        </p:nvSpPr>
        <p:spPr>
          <a:xfrm>
            <a:off x="4572000" y="2709285"/>
            <a:ext cx="432048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i="0" u="none" dirty="0" err="1">
                <a:latin typeface="League Spartan" pitchFamily="2" charset="77"/>
                <a:cs typeface="Arial" panose="020B0604020202020204" pitchFamily="34" charset="0"/>
              </a:rPr>
              <a:t>Estruture</a:t>
            </a:r>
            <a:r>
              <a:rPr lang="en-US" sz="2000" b="0" i="0" u="none" dirty="0">
                <a:latin typeface="League Spartan" pitchFamily="2" charset="77"/>
                <a:cs typeface="Arial" panose="020B0604020202020204" pitchFamily="34" charset="0"/>
              </a:rPr>
              <a:t> a </a:t>
            </a:r>
            <a:r>
              <a:rPr lang="en-US" sz="2000" b="0" i="0" u="none" dirty="0" err="1">
                <a:latin typeface="League Spartan" pitchFamily="2" charset="77"/>
                <a:cs typeface="Arial" panose="020B0604020202020204" pitchFamily="34" charset="0"/>
              </a:rPr>
              <a:t>apresentação</a:t>
            </a:r>
            <a:r>
              <a:rPr lang="en-US" sz="2000" b="0" i="0" u="none" dirty="0">
                <a:latin typeface="League Spartan" pitchFamily="2" charset="77"/>
                <a:cs typeface="Arial" panose="020B0604020202020204" pitchFamily="34" charset="0"/>
              </a:rPr>
              <a:t> de forma concise e </a:t>
            </a:r>
            <a:r>
              <a:rPr lang="en-US" sz="2000" b="0" i="0" u="none" dirty="0" err="1">
                <a:latin typeface="League Spartan" pitchFamily="2" charset="77"/>
                <a:cs typeface="Arial" panose="020B0604020202020204" pitchFamily="34" charset="0"/>
              </a:rPr>
              <a:t>objetiva</a:t>
            </a:r>
            <a:r>
              <a:rPr lang="en-US" sz="2000" b="0" i="0" u="none" dirty="0">
                <a:latin typeface="League Spartan" pitchFamily="2" charset="77"/>
                <a:cs typeface="Arial" panose="020B0604020202020204" pitchFamily="34" charset="0"/>
              </a:rPr>
              <a:t>, </a:t>
            </a:r>
            <a:r>
              <a:rPr lang="en-US" sz="2000" b="0" i="0" u="none" dirty="0" err="1">
                <a:latin typeface="League Spartan" pitchFamily="2" charset="77"/>
                <a:cs typeface="Arial" panose="020B0604020202020204" pitchFamily="34" charset="0"/>
              </a:rPr>
              <a:t>seguindo</a:t>
            </a:r>
            <a:r>
              <a:rPr lang="en-US" sz="2000" b="0" i="0" u="none" dirty="0">
                <a:latin typeface="League Spartan" pitchFamily="2" charset="77"/>
                <a:cs typeface="Arial" panose="020B0604020202020204" pitchFamily="34" charset="0"/>
              </a:rPr>
              <a:t> </a:t>
            </a:r>
            <a:r>
              <a:rPr lang="en-US" sz="2000" b="0" i="0" u="none" dirty="0" err="1">
                <a:latin typeface="League Spartan" pitchFamily="2" charset="77"/>
                <a:cs typeface="Arial" panose="020B0604020202020204" pitchFamily="34" charset="0"/>
              </a:rPr>
              <a:t>os</a:t>
            </a:r>
            <a:r>
              <a:rPr lang="en-US" sz="2000" b="0" i="0" u="none" dirty="0">
                <a:latin typeface="League Spartan" pitchFamily="2" charset="77"/>
                <a:cs typeface="Arial" panose="020B0604020202020204" pitchFamily="34" charset="0"/>
              </a:rPr>
              <a:t> </a:t>
            </a:r>
            <a:r>
              <a:rPr lang="en-US" sz="2000" b="0" i="0" u="none" dirty="0" err="1">
                <a:latin typeface="League Spartan" pitchFamily="2" charset="77"/>
                <a:cs typeface="Arial" panose="020B0604020202020204" pitchFamily="34" charset="0"/>
              </a:rPr>
              <a:t>seguintes</a:t>
            </a:r>
            <a:r>
              <a:rPr lang="en-US" sz="2000" b="0" i="0" u="none" dirty="0">
                <a:latin typeface="League Spartan" pitchFamily="2" charset="77"/>
                <a:cs typeface="Arial" panose="020B0604020202020204" pitchFamily="34" charset="0"/>
              </a:rPr>
              <a:t> </a:t>
            </a:r>
            <a:r>
              <a:rPr lang="en-US" sz="2000" b="0" i="0" u="none" dirty="0" err="1">
                <a:latin typeface="League Spartan" pitchFamily="2" charset="77"/>
                <a:cs typeface="Arial" panose="020B0604020202020204" pitchFamily="34" charset="0"/>
              </a:rPr>
              <a:t>tópicos</a:t>
            </a:r>
            <a:r>
              <a:rPr lang="en-US" sz="2000" b="0" i="0" u="none" dirty="0">
                <a:latin typeface="League Spartan" pitchFamily="2" charset="77"/>
                <a:cs typeface="Arial" panose="020B0604020202020204" pitchFamily="34" charset="0"/>
              </a:rPr>
              <a:t>:</a:t>
            </a:r>
            <a:br>
              <a:rPr lang="en-US" sz="2000" b="0" i="0" u="none" dirty="0">
                <a:latin typeface="League Spartan" pitchFamily="2" charset="77"/>
                <a:cs typeface="Arial" panose="020B0604020202020204" pitchFamily="34" charset="0"/>
              </a:rPr>
            </a:br>
            <a:endParaRPr lang="en-US" sz="2000" b="0" i="0" u="none" dirty="0">
              <a:latin typeface="League Spartan" pitchFamily="2" charset="77"/>
              <a:cs typeface="Arial" panose="020B0604020202020204" pitchFamily="34" charset="0"/>
            </a:endParaRPr>
          </a:p>
          <a:p>
            <a:pPr marL="446088" lvl="1" indent="11113">
              <a:buFont typeface="Arial" panose="020B0604020202020204" pitchFamily="34" charset="0"/>
              <a:buChar char="•"/>
            </a:pPr>
            <a:r>
              <a:rPr lang="en-GB" sz="2000" b="1" dirty="0" err="1">
                <a:solidFill>
                  <a:schemeClr val="accent3"/>
                </a:solidFill>
                <a:latin typeface="League Spartan SemiBold" pitchFamily="2" charset="77"/>
                <a:cs typeface="Arial" panose="020B0604020202020204" pitchFamily="34" charset="0"/>
              </a:rPr>
              <a:t>Objetivo</a:t>
            </a:r>
            <a:r>
              <a:rPr lang="en-GB" sz="2000" b="1" dirty="0">
                <a:solidFill>
                  <a:schemeClr val="accent3"/>
                </a:solidFill>
                <a:latin typeface="League Spartan SemiBold" pitchFamily="2" charset="77"/>
                <a:cs typeface="Arial" panose="020B0604020202020204" pitchFamily="34" charset="0"/>
              </a:rPr>
              <a:t> principal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b="1" dirty="0" err="1">
                <a:solidFill>
                  <a:schemeClr val="accent3"/>
                </a:solidFill>
                <a:latin typeface="League Spartan SemiBold" pitchFamily="2" charset="77"/>
                <a:cs typeface="Arial" panose="020B0604020202020204" pitchFamily="34" charset="0"/>
              </a:rPr>
              <a:t>Metodologia</a:t>
            </a:r>
            <a:endParaRPr lang="en-GB" sz="2000" b="1" dirty="0">
              <a:solidFill>
                <a:schemeClr val="accent3"/>
              </a:solidFill>
              <a:latin typeface="League Spartan SemiBold" pitchFamily="2" charset="77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b="1" dirty="0" err="1">
                <a:solidFill>
                  <a:schemeClr val="accent3"/>
                </a:solidFill>
                <a:latin typeface="League Spartan SemiBold" pitchFamily="2" charset="77"/>
                <a:cs typeface="Arial" panose="020B0604020202020204" pitchFamily="34" charset="0"/>
              </a:rPr>
              <a:t>Resultados</a:t>
            </a:r>
            <a:endParaRPr lang="en-GB" sz="2000" b="1" dirty="0">
              <a:solidFill>
                <a:schemeClr val="accent3"/>
              </a:solidFill>
              <a:latin typeface="League Spartan SemiBold" pitchFamily="2" charset="77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b="1" dirty="0" err="1">
                <a:solidFill>
                  <a:schemeClr val="accent3"/>
                </a:solidFill>
                <a:latin typeface="League Spartan SemiBold" pitchFamily="2" charset="77"/>
                <a:cs typeface="Arial" panose="020B0604020202020204" pitchFamily="34" charset="0"/>
              </a:rPr>
              <a:t>Considerações</a:t>
            </a:r>
            <a:r>
              <a:rPr lang="en-GB" sz="2000" b="1" dirty="0">
                <a:solidFill>
                  <a:schemeClr val="accent3"/>
                </a:solidFill>
                <a:latin typeface="League Spartan SemiBold" pitchFamily="2" charset="77"/>
                <a:cs typeface="Arial" panose="020B0604020202020204" pitchFamily="34" charset="0"/>
              </a:rPr>
              <a:t> </a:t>
            </a:r>
            <a:r>
              <a:rPr lang="en-GB" sz="2000" b="1" dirty="0" err="1">
                <a:solidFill>
                  <a:schemeClr val="accent3"/>
                </a:solidFill>
                <a:latin typeface="League Spartan SemiBold" pitchFamily="2" charset="77"/>
                <a:cs typeface="Arial" panose="020B0604020202020204" pitchFamily="34" charset="0"/>
              </a:rPr>
              <a:t>finais</a:t>
            </a:r>
            <a:endParaRPr lang="en-GB" sz="2000" b="1" dirty="0">
              <a:solidFill>
                <a:schemeClr val="accent3"/>
              </a:solidFill>
              <a:latin typeface="League Spartan SemiBold" pitchFamily="2" charset="77"/>
              <a:cs typeface="Arial" panose="020B0604020202020204" pitchFamily="34" charset="0"/>
            </a:endParaRPr>
          </a:p>
          <a:p>
            <a:endParaRPr lang="en-GB" sz="2000" b="0" i="0" u="sng" dirty="0">
              <a:solidFill>
                <a:schemeClr val="tx2"/>
              </a:solidFill>
              <a:latin typeface="League Spartan Light" pitchFamily="2" charset="77"/>
              <a:cs typeface="Arial" panose="020B0604020202020204" pitchFamily="34" charset="0"/>
            </a:endParaRPr>
          </a:p>
          <a:p>
            <a:r>
              <a:rPr lang="en-US" sz="2000" b="0" i="0" dirty="0" err="1">
                <a:solidFill>
                  <a:schemeClr val="accent4"/>
                </a:solidFill>
                <a:latin typeface="League Spartan Light" pitchFamily="2" charset="77"/>
                <a:cs typeface="Arial" panose="020B0604020202020204" pitchFamily="34" charset="0"/>
              </a:rPr>
              <a:t>Duração</a:t>
            </a:r>
            <a:r>
              <a:rPr lang="en-US" sz="2000" b="0" i="0" dirty="0">
                <a:solidFill>
                  <a:schemeClr val="accent4"/>
                </a:solidFill>
                <a:latin typeface="League Spartan Light" pitchFamily="2" charset="77"/>
                <a:cs typeface="Arial" panose="020B0604020202020204" pitchFamily="34" charset="0"/>
              </a:rPr>
              <a:t> da </a:t>
            </a:r>
            <a:r>
              <a:rPr lang="en-US" sz="2000" b="0" i="0" dirty="0" err="1">
                <a:solidFill>
                  <a:schemeClr val="accent4"/>
                </a:solidFill>
                <a:latin typeface="League Spartan Light" pitchFamily="2" charset="77"/>
                <a:cs typeface="Arial" panose="020B0604020202020204" pitchFamily="34" charset="0"/>
              </a:rPr>
              <a:t>apresentação</a:t>
            </a:r>
            <a:r>
              <a:rPr lang="en-US" sz="2000" b="1" dirty="0">
                <a:solidFill>
                  <a:schemeClr val="accent4"/>
                </a:solidFill>
                <a:latin typeface="League Spartan SemiBold" pitchFamily="2" charset="77"/>
                <a:cs typeface="Arial" panose="020B0604020202020204" pitchFamily="34" charset="0"/>
              </a:rPr>
              <a:t>: </a:t>
            </a:r>
            <a:r>
              <a:rPr lang="en-US" sz="2000" b="1" u="sng" dirty="0">
                <a:solidFill>
                  <a:schemeClr val="accent4"/>
                </a:solidFill>
                <a:latin typeface="League Spartan SemiBold" pitchFamily="2" charset="77"/>
                <a:cs typeface="Arial" panose="020B0604020202020204" pitchFamily="34" charset="0"/>
              </a:rPr>
              <a:t>10 </a:t>
            </a:r>
            <a:r>
              <a:rPr lang="en-US" sz="2000" b="1" u="sng" dirty="0" err="1">
                <a:solidFill>
                  <a:schemeClr val="accent4"/>
                </a:solidFill>
                <a:latin typeface="League Spartan SemiBold" pitchFamily="2" charset="77"/>
                <a:cs typeface="Arial" panose="020B0604020202020204" pitchFamily="34" charset="0"/>
              </a:rPr>
              <a:t>minutos</a:t>
            </a:r>
            <a:endParaRPr lang="en-GB" sz="2000" b="1" u="sng" dirty="0">
              <a:solidFill>
                <a:schemeClr val="accent4"/>
              </a:solidFill>
              <a:latin typeface="League Spartan SemiBold" pitchFamily="2" charset="77"/>
              <a:cs typeface="Arial" panose="020B0604020202020204" pitchFamily="34" charset="0"/>
            </a:endParaRPr>
          </a:p>
          <a:p>
            <a:endParaRPr lang="pt-PT" b="0" i="0" dirty="0">
              <a:latin typeface="League Spartan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790367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CIECC">
      <a:dk1>
        <a:srgbClr val="173D3E"/>
      </a:dk1>
      <a:lt1>
        <a:srgbClr val="BDD26D"/>
      </a:lt1>
      <a:dk2>
        <a:srgbClr val="CCCACB"/>
      </a:dk2>
      <a:lt2>
        <a:srgbClr val="F6E9DB"/>
      </a:lt2>
      <a:accent1>
        <a:srgbClr val="B1CF6D"/>
      </a:accent1>
      <a:accent2>
        <a:srgbClr val="FAC288"/>
      </a:accent2>
      <a:accent3>
        <a:srgbClr val="9BBB59"/>
      </a:accent3>
      <a:accent4>
        <a:srgbClr val="FAC288"/>
      </a:accent4>
      <a:accent5>
        <a:srgbClr val="72977F"/>
      </a:accent5>
      <a:accent6>
        <a:srgbClr val="F79646"/>
      </a:accent6>
      <a:hlink>
        <a:srgbClr val="173D3E"/>
      </a:hlink>
      <a:folHlink>
        <a:srgbClr val="E7E4E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2003</TotalTime>
  <Words>145</Words>
  <Application>Microsoft Macintosh PowerPoint</Application>
  <PresentationFormat>Apresentação no Ecrã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9" baseType="lpstr">
      <vt:lpstr>League Spartan</vt:lpstr>
      <vt:lpstr>Arial</vt:lpstr>
      <vt:lpstr>League Spartan Medium</vt:lpstr>
      <vt:lpstr>League Spartan SemiBold</vt:lpstr>
      <vt:lpstr>Calibri</vt:lpstr>
      <vt:lpstr>League Spartan Light</vt:lpstr>
      <vt:lpstr>Tema do Office</vt:lpstr>
      <vt:lpstr>Apresentação do PowerPoint</vt:lpstr>
      <vt:lpstr>Apresentação do PowerPoint</vt:lpstr>
    </vt:vector>
  </TitlesOfParts>
  <Manager/>
  <Company>SRCTE - LREC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Contribuição para a Caracterização de Parâmetros de Resistência ao Corte de Produtos Vulcânicos por Ensaios de Compressão Triaxial</dc:title>
  <dc:subject/>
  <dc:creator>Letícia CM. Moniz</dc:creator>
  <cp:keywords/>
  <dc:description/>
  <cp:lastModifiedBy>Carina Leitão</cp:lastModifiedBy>
  <cp:revision>127</cp:revision>
  <cp:lastPrinted>2022-04-26T12:47:02Z</cp:lastPrinted>
  <dcterms:created xsi:type="dcterms:W3CDTF">2016-05-30T16:24:37Z</dcterms:created>
  <dcterms:modified xsi:type="dcterms:W3CDTF">2024-01-05T09:26:47Z</dcterms:modified>
  <cp:category/>
</cp:coreProperties>
</file>